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7" r:id="rId2"/>
    <p:sldId id="258" r:id="rId3"/>
    <p:sldId id="259" r:id="rId4"/>
    <p:sldId id="260" r:id="rId5"/>
    <p:sldId id="261" r:id="rId6"/>
    <p:sldId id="262" r:id="rId7"/>
  </p:sldIdLst>
  <p:sldSz cx="12192000" cy="6858000"/>
  <p:notesSz cx="6858000" cy="9144000"/>
  <p:embeddedFontLst>
    <p:embeddedFont>
      <p:font typeface="맑은 고딕" panose="020B0503020000020004" pitchFamily="34" charset="-127"/>
      <p:regular r:id="rId8"/>
      <p:bold r:id="rId9"/>
    </p:embeddedFont>
    <p:embeddedFont>
      <p:font typeface="Bebas Neue" panose="020B0606020202050201" pitchFamily="34" charset="0"/>
      <p:regular r:id="rId10"/>
    </p:embeddedFont>
    <p:embeddedFont>
      <p:font typeface="Montserrat" panose="00000500000000000000" pitchFamily="2" charset="0"/>
      <p:regular r:id="rId11"/>
      <p:bold r:id="rId12"/>
      <p:italic r:id="rId13"/>
      <p:boldItalic r:id="rId14"/>
    </p:embeddedFont>
  </p:embeddedFontLst>
  <p:defaultText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57" autoAdjust="0"/>
    <p:restoredTop sz="97206" autoAdjust="0"/>
  </p:normalViewPr>
  <p:slideViewPr>
    <p:cSldViewPr snapToGrid="0">
      <p:cViewPr varScale="1">
        <p:scale>
          <a:sx n="74" d="100"/>
          <a:sy n="74" d="100"/>
        </p:scale>
        <p:origin x="344" y="56"/>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hdphoto1.wdp>
</file>

<file path=ppt/media/hdphoto2.wdp>
</file>

<file path=ppt/media/image1.jpg>
</file>

<file path=ppt/media/image10.jpg>
</file>

<file path=ppt/media/image11.jpg>
</file>

<file path=ppt/media/image2.png>
</file>

<file path=ppt/media/image3.jpg>
</file>

<file path=ppt/media/image4.jpg>
</file>

<file path=ppt/media/image5.png>
</file>

<file path=ppt/media/image6.jp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sp>
        <p:nvSpPr>
          <p:cNvPr id="8" name="그림 개체 틀 7">
            <a:extLst>
              <a:ext uri="{FF2B5EF4-FFF2-40B4-BE49-F238E27FC236}">
                <a16:creationId xmlns:a16="http://schemas.microsoft.com/office/drawing/2014/main" id="{C5D7C6E7-2405-5BE8-5685-8ECE111F8A3C}"/>
              </a:ext>
            </a:extLst>
          </p:cNvPr>
          <p:cNvSpPr>
            <a:spLocks noGrp="1"/>
          </p:cNvSpPr>
          <p:nvPr>
            <p:ph type="pic" sz="quarter" idx="10"/>
          </p:nvPr>
        </p:nvSpPr>
        <p:spPr>
          <a:xfrm>
            <a:off x="0" y="0"/>
            <a:ext cx="12192000" cy="6858000"/>
          </a:xfrm>
        </p:spPr>
        <p:txBody>
          <a:bodyPr/>
          <a:lstStyle/>
          <a:p>
            <a:endParaRPr kumimoji="1" lang="ko-Kore-KR" altLang="en-US"/>
          </a:p>
        </p:txBody>
      </p:sp>
    </p:spTree>
    <p:extLst>
      <p:ext uri="{BB962C8B-B14F-4D97-AF65-F5344CB8AC3E}">
        <p14:creationId xmlns:p14="http://schemas.microsoft.com/office/powerpoint/2010/main" val="4054204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사용자 지정 레이아웃">
    <p:spTree>
      <p:nvGrpSpPr>
        <p:cNvPr id="1" name=""/>
        <p:cNvGrpSpPr/>
        <p:nvPr/>
      </p:nvGrpSpPr>
      <p:grpSpPr>
        <a:xfrm>
          <a:off x="0" y="0"/>
          <a:ext cx="0" cy="0"/>
          <a:chOff x="0" y="0"/>
          <a:chExt cx="0" cy="0"/>
        </a:xfrm>
      </p:grpSpPr>
      <p:sp>
        <p:nvSpPr>
          <p:cNvPr id="6" name="그림 개체 틀 7">
            <a:extLst>
              <a:ext uri="{FF2B5EF4-FFF2-40B4-BE49-F238E27FC236}">
                <a16:creationId xmlns:a16="http://schemas.microsoft.com/office/drawing/2014/main" id="{40BC0FE5-7F48-DC25-B8AA-8A3539A3A063}"/>
              </a:ext>
            </a:extLst>
          </p:cNvPr>
          <p:cNvSpPr>
            <a:spLocks noGrp="1"/>
          </p:cNvSpPr>
          <p:nvPr>
            <p:ph type="pic" sz="quarter" idx="10"/>
          </p:nvPr>
        </p:nvSpPr>
        <p:spPr>
          <a:xfrm>
            <a:off x="0" y="0"/>
            <a:ext cx="6480313" cy="6858000"/>
          </a:xfrm>
        </p:spPr>
        <p:txBody>
          <a:bodyPr/>
          <a:lstStyle/>
          <a:p>
            <a:endParaRPr kumimoji="1" lang="ko-Kore-KR" altLang="en-US"/>
          </a:p>
        </p:txBody>
      </p:sp>
    </p:spTree>
    <p:extLst>
      <p:ext uri="{BB962C8B-B14F-4D97-AF65-F5344CB8AC3E}">
        <p14:creationId xmlns:p14="http://schemas.microsoft.com/office/powerpoint/2010/main" val="1613744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spTree>
      <p:nvGrpSpPr>
        <p:cNvPr id="1" name=""/>
        <p:cNvGrpSpPr/>
        <p:nvPr/>
      </p:nvGrpSpPr>
      <p:grpSpPr>
        <a:xfrm>
          <a:off x="0" y="0"/>
          <a:ext cx="0" cy="0"/>
          <a:chOff x="0" y="0"/>
          <a:chExt cx="0" cy="0"/>
        </a:xfrm>
      </p:grpSpPr>
      <p:sp>
        <p:nvSpPr>
          <p:cNvPr id="7" name="그림 개체 틀 6">
            <a:extLst>
              <a:ext uri="{FF2B5EF4-FFF2-40B4-BE49-F238E27FC236}">
                <a16:creationId xmlns:a16="http://schemas.microsoft.com/office/drawing/2014/main" id="{92E3F6F4-FF1A-8C07-F545-2F6C2E9B739F}"/>
              </a:ext>
            </a:extLst>
          </p:cNvPr>
          <p:cNvSpPr>
            <a:spLocks noGrp="1"/>
          </p:cNvSpPr>
          <p:nvPr>
            <p:ph type="pic" sz="quarter" idx="10"/>
          </p:nvPr>
        </p:nvSpPr>
        <p:spPr>
          <a:xfrm>
            <a:off x="656259" y="656535"/>
            <a:ext cx="3468688" cy="3468688"/>
          </a:xfrm>
        </p:spPr>
        <p:txBody>
          <a:bodyPr/>
          <a:lstStyle/>
          <a:p>
            <a:endParaRPr kumimoji="1" lang="ko-Kore-KR" altLang="en-US"/>
          </a:p>
        </p:txBody>
      </p:sp>
      <p:sp>
        <p:nvSpPr>
          <p:cNvPr id="8" name="그림 개체 틀 6">
            <a:extLst>
              <a:ext uri="{FF2B5EF4-FFF2-40B4-BE49-F238E27FC236}">
                <a16:creationId xmlns:a16="http://schemas.microsoft.com/office/drawing/2014/main" id="{15419A78-E654-EA70-BC40-F04E075E7569}"/>
              </a:ext>
            </a:extLst>
          </p:cNvPr>
          <p:cNvSpPr>
            <a:spLocks noGrp="1"/>
          </p:cNvSpPr>
          <p:nvPr>
            <p:ph type="pic" sz="quarter" idx="11"/>
          </p:nvPr>
        </p:nvSpPr>
        <p:spPr>
          <a:xfrm>
            <a:off x="4361656" y="656535"/>
            <a:ext cx="3468688" cy="3468688"/>
          </a:xfrm>
        </p:spPr>
        <p:txBody>
          <a:bodyPr/>
          <a:lstStyle/>
          <a:p>
            <a:endParaRPr kumimoji="1" lang="ko-Kore-KR" altLang="en-US"/>
          </a:p>
        </p:txBody>
      </p:sp>
    </p:spTree>
    <p:extLst>
      <p:ext uri="{BB962C8B-B14F-4D97-AF65-F5344CB8AC3E}">
        <p14:creationId xmlns:p14="http://schemas.microsoft.com/office/powerpoint/2010/main" val="1366757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사용자 지정 레이아웃">
    <p:spTree>
      <p:nvGrpSpPr>
        <p:cNvPr id="1" name=""/>
        <p:cNvGrpSpPr/>
        <p:nvPr/>
      </p:nvGrpSpPr>
      <p:grpSpPr>
        <a:xfrm>
          <a:off x="0" y="0"/>
          <a:ext cx="0" cy="0"/>
          <a:chOff x="0" y="0"/>
          <a:chExt cx="0" cy="0"/>
        </a:xfrm>
      </p:grpSpPr>
      <p:sp>
        <p:nvSpPr>
          <p:cNvPr id="6" name="그림 개체 틀 6">
            <a:extLst>
              <a:ext uri="{FF2B5EF4-FFF2-40B4-BE49-F238E27FC236}">
                <a16:creationId xmlns:a16="http://schemas.microsoft.com/office/drawing/2014/main" id="{FFD1BEE3-B1E1-C1A0-E107-A961AB0D62F6}"/>
              </a:ext>
            </a:extLst>
          </p:cNvPr>
          <p:cNvSpPr>
            <a:spLocks noGrp="1"/>
          </p:cNvSpPr>
          <p:nvPr>
            <p:ph type="pic" sz="quarter" idx="10"/>
          </p:nvPr>
        </p:nvSpPr>
        <p:spPr>
          <a:xfrm>
            <a:off x="0" y="2932043"/>
            <a:ext cx="2703443" cy="3925957"/>
          </a:xfrm>
        </p:spPr>
        <p:txBody>
          <a:bodyPr/>
          <a:lstStyle/>
          <a:p>
            <a:endParaRPr kumimoji="1" lang="ko-Kore-KR" altLang="en-US"/>
          </a:p>
        </p:txBody>
      </p:sp>
      <p:sp>
        <p:nvSpPr>
          <p:cNvPr id="2" name="텍스트 개체 틀 2">
            <a:extLst>
              <a:ext uri="{FF2B5EF4-FFF2-40B4-BE49-F238E27FC236}">
                <a16:creationId xmlns:a16="http://schemas.microsoft.com/office/drawing/2014/main" id="{EC20FBCF-64DD-CCEC-F701-AF8DB5E22A5A}"/>
              </a:ext>
            </a:extLst>
          </p:cNvPr>
          <p:cNvSpPr>
            <a:spLocks noGrp="1"/>
          </p:cNvSpPr>
          <p:nvPr>
            <p:ph type="body" sz="quarter" idx="12"/>
          </p:nvPr>
        </p:nvSpPr>
        <p:spPr>
          <a:xfrm>
            <a:off x="3146323" y="2028825"/>
            <a:ext cx="8593394" cy="4062287"/>
          </a:xfrm>
        </p:spPr>
        <p:txBody>
          <a:bodyPr>
            <a:normAutofit/>
          </a:bodyPr>
          <a:lstStyle>
            <a:lvl1pPr marL="0" indent="0" algn="l">
              <a:lnSpc>
                <a:spcPct val="150000"/>
              </a:lnSpc>
              <a:buFontTx/>
              <a:buNone/>
              <a:defRPr sz="1400">
                <a:solidFill>
                  <a:schemeClr val="tx2"/>
                </a:solidFill>
                <a:latin typeface="+mn-lt"/>
              </a:defRPr>
            </a:lvl1pPr>
          </a:lstStyle>
          <a:p>
            <a:pPr lvl="0"/>
            <a:r>
              <a:rPr kumimoji="1" lang="ko-KR" altLang="en-US"/>
              <a:t>마스터 텍스트 스타일을 편집하려면 클릭</a:t>
            </a:r>
          </a:p>
        </p:txBody>
      </p:sp>
      <p:sp>
        <p:nvSpPr>
          <p:cNvPr id="3" name="텍스트 개체 틀 2">
            <a:extLst>
              <a:ext uri="{FF2B5EF4-FFF2-40B4-BE49-F238E27FC236}">
                <a16:creationId xmlns:a16="http://schemas.microsoft.com/office/drawing/2014/main" id="{F119FAEC-061B-A053-B676-FA280C382D42}"/>
              </a:ext>
            </a:extLst>
          </p:cNvPr>
          <p:cNvSpPr>
            <a:spLocks noGrp="1"/>
          </p:cNvSpPr>
          <p:nvPr>
            <p:ph type="body" sz="quarter" idx="13"/>
          </p:nvPr>
        </p:nvSpPr>
        <p:spPr>
          <a:xfrm>
            <a:off x="3146321" y="766887"/>
            <a:ext cx="8593395" cy="1109538"/>
          </a:xfrm>
        </p:spPr>
        <p:txBody>
          <a:bodyPr>
            <a:noAutofit/>
          </a:bodyPr>
          <a:lstStyle>
            <a:lvl1pPr marL="0" indent="0" algn="l">
              <a:lnSpc>
                <a:spcPct val="100000"/>
              </a:lnSpc>
              <a:buFontTx/>
              <a:buNone/>
              <a:defRPr sz="5400" b="0" i="1">
                <a:solidFill>
                  <a:schemeClr val="tx2"/>
                </a:solidFill>
                <a:latin typeface="+mj-lt"/>
              </a:defRPr>
            </a:lvl1pPr>
          </a:lstStyle>
          <a:p>
            <a:pPr lvl="0"/>
            <a:r>
              <a:rPr kumimoji="1" lang="ko-KR" altLang="en-US"/>
              <a:t>마스터 텍스트 스타일을 편집하려면 클릭</a:t>
            </a:r>
          </a:p>
        </p:txBody>
      </p:sp>
    </p:spTree>
    <p:extLst>
      <p:ext uri="{BB962C8B-B14F-4D97-AF65-F5344CB8AC3E}">
        <p14:creationId xmlns:p14="http://schemas.microsoft.com/office/powerpoint/2010/main" val="24144437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사용자 지정 레이아웃">
    <p:spTree>
      <p:nvGrpSpPr>
        <p:cNvPr id="1" name=""/>
        <p:cNvGrpSpPr/>
        <p:nvPr/>
      </p:nvGrpSpPr>
      <p:grpSpPr>
        <a:xfrm>
          <a:off x="0" y="0"/>
          <a:ext cx="0" cy="0"/>
          <a:chOff x="0" y="0"/>
          <a:chExt cx="0" cy="0"/>
        </a:xfrm>
      </p:grpSpPr>
      <p:sp>
        <p:nvSpPr>
          <p:cNvPr id="6" name="그림 개체 틀 6">
            <a:extLst>
              <a:ext uri="{FF2B5EF4-FFF2-40B4-BE49-F238E27FC236}">
                <a16:creationId xmlns:a16="http://schemas.microsoft.com/office/drawing/2014/main" id="{A7641FE9-46EA-69F3-B777-9FDC2984D317}"/>
              </a:ext>
            </a:extLst>
          </p:cNvPr>
          <p:cNvSpPr>
            <a:spLocks noGrp="1"/>
          </p:cNvSpPr>
          <p:nvPr>
            <p:ph type="pic" sz="quarter" idx="10"/>
          </p:nvPr>
        </p:nvSpPr>
        <p:spPr>
          <a:xfrm>
            <a:off x="6798365" y="0"/>
            <a:ext cx="5393635" cy="2216427"/>
          </a:xfrm>
        </p:spPr>
        <p:txBody>
          <a:bodyPr/>
          <a:lstStyle/>
          <a:p>
            <a:endParaRPr kumimoji="1" lang="ko-Kore-KR" altLang="en-US"/>
          </a:p>
        </p:txBody>
      </p:sp>
      <p:sp>
        <p:nvSpPr>
          <p:cNvPr id="2" name="텍스트 개체 틀 2">
            <a:extLst>
              <a:ext uri="{FF2B5EF4-FFF2-40B4-BE49-F238E27FC236}">
                <a16:creationId xmlns:a16="http://schemas.microsoft.com/office/drawing/2014/main" id="{63888067-FD64-9982-498C-8A5E3CF790E4}"/>
              </a:ext>
            </a:extLst>
          </p:cNvPr>
          <p:cNvSpPr>
            <a:spLocks noGrp="1"/>
          </p:cNvSpPr>
          <p:nvPr>
            <p:ph type="body" sz="quarter" idx="12"/>
          </p:nvPr>
        </p:nvSpPr>
        <p:spPr>
          <a:xfrm>
            <a:off x="554775" y="3562350"/>
            <a:ext cx="11082451" cy="2996301"/>
          </a:xfrm>
        </p:spPr>
        <p:txBody>
          <a:bodyPr>
            <a:normAutofit/>
          </a:bodyPr>
          <a:lstStyle>
            <a:lvl1pPr marL="0" indent="0" algn="l">
              <a:lnSpc>
                <a:spcPct val="150000"/>
              </a:lnSpc>
              <a:buFontTx/>
              <a:buNone/>
              <a:defRPr sz="1400">
                <a:solidFill>
                  <a:schemeClr val="tx2"/>
                </a:solidFill>
                <a:latin typeface="+mn-lt"/>
              </a:defRPr>
            </a:lvl1pPr>
          </a:lstStyle>
          <a:p>
            <a:pPr lvl="0"/>
            <a:r>
              <a:rPr kumimoji="1" lang="ko-KR" altLang="en-US"/>
              <a:t>마스터 텍스트 스타일을 편집하려면 클릭</a:t>
            </a:r>
          </a:p>
        </p:txBody>
      </p:sp>
      <p:sp>
        <p:nvSpPr>
          <p:cNvPr id="3" name="텍스트 개체 틀 2">
            <a:extLst>
              <a:ext uri="{FF2B5EF4-FFF2-40B4-BE49-F238E27FC236}">
                <a16:creationId xmlns:a16="http://schemas.microsoft.com/office/drawing/2014/main" id="{16E80DB9-FF15-DBD2-BDBF-91E1B0EFCBB0}"/>
              </a:ext>
            </a:extLst>
          </p:cNvPr>
          <p:cNvSpPr>
            <a:spLocks noGrp="1"/>
          </p:cNvSpPr>
          <p:nvPr>
            <p:ph type="body" sz="quarter" idx="13"/>
          </p:nvPr>
        </p:nvSpPr>
        <p:spPr>
          <a:xfrm>
            <a:off x="554774" y="2428538"/>
            <a:ext cx="11082452" cy="1029037"/>
          </a:xfrm>
        </p:spPr>
        <p:txBody>
          <a:bodyPr>
            <a:noAutofit/>
          </a:bodyPr>
          <a:lstStyle>
            <a:lvl1pPr marL="0" indent="0" algn="l">
              <a:lnSpc>
                <a:spcPct val="100000"/>
              </a:lnSpc>
              <a:buFontTx/>
              <a:buNone/>
              <a:defRPr sz="5400" b="0" i="1">
                <a:solidFill>
                  <a:schemeClr val="tx2"/>
                </a:solidFill>
                <a:latin typeface="+mj-lt"/>
              </a:defRPr>
            </a:lvl1pPr>
          </a:lstStyle>
          <a:p>
            <a:pPr lvl="0"/>
            <a:r>
              <a:rPr kumimoji="1" lang="ko-KR" altLang="en-US"/>
              <a:t>마스터 텍스트 스타일을 편집하려면 클릭</a:t>
            </a:r>
          </a:p>
        </p:txBody>
      </p:sp>
    </p:spTree>
    <p:extLst>
      <p:ext uri="{BB962C8B-B14F-4D97-AF65-F5344CB8AC3E}">
        <p14:creationId xmlns:p14="http://schemas.microsoft.com/office/powerpoint/2010/main" val="2125125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사용자 지정 레이아웃">
    <p:spTree>
      <p:nvGrpSpPr>
        <p:cNvPr id="1" name=""/>
        <p:cNvGrpSpPr/>
        <p:nvPr/>
      </p:nvGrpSpPr>
      <p:grpSpPr>
        <a:xfrm>
          <a:off x="0" y="0"/>
          <a:ext cx="0" cy="0"/>
          <a:chOff x="0" y="0"/>
          <a:chExt cx="0" cy="0"/>
        </a:xfrm>
      </p:grpSpPr>
      <p:sp>
        <p:nvSpPr>
          <p:cNvPr id="6" name="그림 개체 틀 7">
            <a:extLst>
              <a:ext uri="{FF2B5EF4-FFF2-40B4-BE49-F238E27FC236}">
                <a16:creationId xmlns:a16="http://schemas.microsoft.com/office/drawing/2014/main" id="{BAE661B1-FE04-80B9-3649-1B448096BE75}"/>
              </a:ext>
            </a:extLst>
          </p:cNvPr>
          <p:cNvSpPr>
            <a:spLocks noGrp="1"/>
          </p:cNvSpPr>
          <p:nvPr>
            <p:ph type="pic" sz="quarter" idx="10"/>
          </p:nvPr>
        </p:nvSpPr>
        <p:spPr>
          <a:xfrm>
            <a:off x="0" y="0"/>
            <a:ext cx="12192000" cy="6858000"/>
          </a:xfrm>
        </p:spPr>
        <p:txBody>
          <a:bodyPr/>
          <a:lstStyle/>
          <a:p>
            <a:endParaRPr kumimoji="1" lang="ko-Kore-KR" altLang="en-US"/>
          </a:p>
        </p:txBody>
      </p:sp>
      <p:sp>
        <p:nvSpPr>
          <p:cNvPr id="7" name="그림 개체 틀 7">
            <a:extLst>
              <a:ext uri="{FF2B5EF4-FFF2-40B4-BE49-F238E27FC236}">
                <a16:creationId xmlns:a16="http://schemas.microsoft.com/office/drawing/2014/main" id="{6EB396F8-B120-FB05-306F-E8A62DB73615}"/>
              </a:ext>
            </a:extLst>
          </p:cNvPr>
          <p:cNvSpPr>
            <a:spLocks noGrp="1"/>
          </p:cNvSpPr>
          <p:nvPr>
            <p:ph type="pic" sz="quarter" idx="11"/>
          </p:nvPr>
        </p:nvSpPr>
        <p:spPr>
          <a:xfrm>
            <a:off x="0" y="0"/>
            <a:ext cx="12192000" cy="6858000"/>
          </a:xfrm>
        </p:spPr>
        <p:txBody>
          <a:bodyPr/>
          <a:lstStyle/>
          <a:p>
            <a:endParaRPr kumimoji="1" lang="ko-Kore-KR" altLang="en-US"/>
          </a:p>
        </p:txBody>
      </p:sp>
    </p:spTree>
    <p:extLst>
      <p:ext uri="{BB962C8B-B14F-4D97-AF65-F5344CB8AC3E}">
        <p14:creationId xmlns:p14="http://schemas.microsoft.com/office/powerpoint/2010/main" val="146342561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A5E5BBA9-09B6-0D27-6080-A4526C986F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9A83C6A0-20F9-6E97-5969-7552B9664D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B92EC825-5108-A6C3-41F1-D5780D7BAF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AA9A4C-84FF-F444-BA62-0FC725E121EC}" type="datetimeFigureOut">
              <a:t>21/06/2023</a:t>
            </a:fld>
            <a:endParaRPr kumimoji="1" lang="ko-Kore-KR" altLang="en-US"/>
          </a:p>
        </p:txBody>
      </p:sp>
      <p:sp>
        <p:nvSpPr>
          <p:cNvPr id="5" name="바닥글 개체 틀 4">
            <a:extLst>
              <a:ext uri="{FF2B5EF4-FFF2-40B4-BE49-F238E27FC236}">
                <a16:creationId xmlns:a16="http://schemas.microsoft.com/office/drawing/2014/main" id="{FF931D87-FE69-E562-E6AE-0FA14F8B59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ko-Kore-KR" altLang="en-US"/>
          </a:p>
        </p:txBody>
      </p:sp>
      <p:sp>
        <p:nvSpPr>
          <p:cNvPr id="6" name="슬라이드 번호 개체 틀 5">
            <a:extLst>
              <a:ext uri="{FF2B5EF4-FFF2-40B4-BE49-F238E27FC236}">
                <a16:creationId xmlns:a16="http://schemas.microsoft.com/office/drawing/2014/main" id="{CCF286FD-1C4F-9560-BCE8-C02B118B86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570901-370C-C347-BFD1-183F2C6806FF}" type="slidenum">
              <a:t>‹#›</a:t>
            </a:fld>
            <a:endParaRPr kumimoji="1" lang="ko-Kore-KR" altLang="en-US"/>
          </a:p>
        </p:txBody>
      </p:sp>
    </p:spTree>
    <p:extLst>
      <p:ext uri="{BB962C8B-B14F-4D97-AF65-F5344CB8AC3E}">
        <p14:creationId xmlns:p14="http://schemas.microsoft.com/office/powerpoint/2010/main" val="9537326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3.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개체 틀 3">
            <a:extLst>
              <a:ext uri="{FF2B5EF4-FFF2-40B4-BE49-F238E27FC236}">
                <a16:creationId xmlns:a16="http://schemas.microsoft.com/office/drawing/2014/main" id="{B382886A-6EC4-9B98-9070-54A971DCD249}"/>
              </a:ext>
            </a:extLst>
          </p:cNvPr>
          <p:cNvPicPr>
            <a:picLocks noGrp="1" noChangeAspect="1"/>
          </p:cNvPicPr>
          <p:nvPr>
            <p:ph type="pic" sz="quarter" idx="10"/>
          </p:nvPr>
        </p:nvPicPr>
        <p:blipFill>
          <a:blip r:embed="rId2"/>
          <a:srcRect t="31250" b="31250"/>
          <a:stretch>
            <a:fillRect/>
          </a:stretch>
        </p:blipFill>
        <p:spPr>
          <a:xfrm>
            <a:off x="0" y="0"/>
            <a:ext cx="12192000" cy="6858000"/>
          </a:xfrm>
        </p:spPr>
      </p:pic>
      <p:sp>
        <p:nvSpPr>
          <p:cNvPr id="3" name="직사각형 2">
            <a:extLst>
              <a:ext uri="{FF2B5EF4-FFF2-40B4-BE49-F238E27FC236}">
                <a16:creationId xmlns:a16="http://schemas.microsoft.com/office/drawing/2014/main" id="{D58FDB16-1CBB-F128-DA5E-84AB7DFEE12E}"/>
              </a:ext>
            </a:extLst>
          </p:cNvPr>
          <p:cNvSpPr/>
          <p:nvPr/>
        </p:nvSpPr>
        <p:spPr>
          <a:xfrm>
            <a:off x="0" y="2589486"/>
            <a:ext cx="12192000" cy="16790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5" name="그림 4">
            <a:extLst>
              <a:ext uri="{FF2B5EF4-FFF2-40B4-BE49-F238E27FC236}">
                <a16:creationId xmlns:a16="http://schemas.microsoft.com/office/drawing/2014/main" id="{5F0D98CB-9F3B-1EB1-D6E5-1FE4D9AC148F}"/>
              </a:ext>
            </a:extLst>
          </p:cNvPr>
          <p:cNvPicPr>
            <a:picLocks noChangeAspect="1"/>
          </p:cNvPicPr>
          <p:nvPr/>
        </p:nvPicPr>
        <p:blipFill>
          <a:blip r:embed="rId3">
            <a:duotone>
              <a:schemeClr val="accent1">
                <a:shade val="45000"/>
                <a:satMod val="135000"/>
              </a:schemeClr>
              <a:prstClr val="white"/>
            </a:duotone>
            <a:alphaModFix amt="70000"/>
            <a:extLst>
              <a:ext uri="{BEBA8EAE-BF5A-486C-A8C5-ECC9F3942E4B}">
                <a14:imgProps xmlns:a14="http://schemas.microsoft.com/office/drawing/2010/main">
                  <a14:imgLayer r:embed="rId4">
                    <a14:imgEffect>
                      <a14:colorTemperature colorTemp="5300"/>
                    </a14:imgEffect>
                    <a14:imgEffect>
                      <a14:brightnessContrast bright="-52000"/>
                    </a14:imgEffect>
                  </a14:imgLayer>
                </a14:imgProps>
              </a:ext>
            </a:extLst>
          </a:blip>
          <a:stretch>
            <a:fillRect/>
          </a:stretch>
        </p:blipFill>
        <p:spPr>
          <a:xfrm>
            <a:off x="1245132" y="284325"/>
            <a:ext cx="10946868" cy="6595241"/>
          </a:xfrm>
          <a:prstGeom prst="rect">
            <a:avLst/>
          </a:prstGeom>
        </p:spPr>
      </p:pic>
      <p:sp>
        <p:nvSpPr>
          <p:cNvPr id="2" name="직사각형 1">
            <a:extLst>
              <a:ext uri="{FF2B5EF4-FFF2-40B4-BE49-F238E27FC236}">
                <a16:creationId xmlns:a16="http://schemas.microsoft.com/office/drawing/2014/main" id="{6EC1CDA6-E6E3-9138-3B97-1C7367458F6B}"/>
              </a:ext>
            </a:extLst>
          </p:cNvPr>
          <p:cNvSpPr/>
          <p:nvPr/>
        </p:nvSpPr>
        <p:spPr>
          <a:xfrm>
            <a:off x="-1" y="2705725"/>
            <a:ext cx="12192001" cy="1015663"/>
          </a:xfrm>
          <a:prstGeom prst="rect">
            <a:avLst/>
          </a:prstGeom>
        </p:spPr>
        <p:txBody>
          <a:bodyPr wrap="square">
            <a:spAutoFit/>
          </a:bodyPr>
          <a:lstStyle/>
          <a:p>
            <a:pPr algn="ctr" rtl="1" latinLnBrk="1"/>
            <a:r>
              <a:rPr lang="he-IL" sz="6000" u="sng" dirty="0">
                <a:solidFill>
                  <a:schemeClr val="bg1"/>
                </a:solidFill>
              </a:rPr>
              <a:t>מערכת לשיתוף/עריכת/ניהול תמונות</a:t>
            </a:r>
            <a:endParaRPr lang="en-IL" sz="6000" u="sng" dirty="0">
              <a:solidFill>
                <a:schemeClr val="bg1"/>
              </a:solidFill>
            </a:endParaRPr>
          </a:p>
        </p:txBody>
      </p:sp>
      <p:grpSp>
        <p:nvGrpSpPr>
          <p:cNvPr id="6" name="그룹 5">
            <a:extLst>
              <a:ext uri="{FF2B5EF4-FFF2-40B4-BE49-F238E27FC236}">
                <a16:creationId xmlns:a16="http://schemas.microsoft.com/office/drawing/2014/main" id="{DBA51E06-A255-F656-5DAF-793C0C587AF7}"/>
              </a:ext>
            </a:extLst>
          </p:cNvPr>
          <p:cNvGrpSpPr/>
          <p:nvPr/>
        </p:nvGrpSpPr>
        <p:grpSpPr>
          <a:xfrm>
            <a:off x="5427663" y="6166383"/>
            <a:ext cx="1335600" cy="338400"/>
            <a:chOff x="5427663" y="6166383"/>
            <a:chExt cx="1335600" cy="338400"/>
          </a:xfrm>
        </p:grpSpPr>
        <p:sp>
          <p:nvSpPr>
            <p:cNvPr id="7" name="AutoShape 3">
              <a:extLst>
                <a:ext uri="{FF2B5EF4-FFF2-40B4-BE49-F238E27FC236}">
                  <a16:creationId xmlns:a16="http://schemas.microsoft.com/office/drawing/2014/main" id="{E64C3DB3-AC0F-85F6-CDE4-159FF2D45F3F}"/>
                </a:ext>
              </a:extLst>
            </p:cNvPr>
            <p:cNvSpPr>
              <a:spLocks noChangeAspect="1" noChangeArrowheads="1" noTextEdit="1"/>
            </p:cNvSpPr>
            <p:nvPr/>
          </p:nvSpPr>
          <p:spPr bwMode="auto">
            <a:xfrm>
              <a:off x="5429245" y="6166383"/>
              <a:ext cx="1332435" cy="3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8" name="Freeform 5">
              <a:extLst>
                <a:ext uri="{FF2B5EF4-FFF2-40B4-BE49-F238E27FC236}">
                  <a16:creationId xmlns:a16="http://schemas.microsoft.com/office/drawing/2014/main" id="{8D5111A3-217A-B5F7-DFDB-72DEE8DB41AC}"/>
                </a:ext>
              </a:extLst>
            </p:cNvPr>
            <p:cNvSpPr>
              <a:spLocks/>
            </p:cNvSpPr>
            <p:nvPr/>
          </p:nvSpPr>
          <p:spPr bwMode="auto">
            <a:xfrm>
              <a:off x="5628635" y="6341793"/>
              <a:ext cx="85453" cy="130393"/>
            </a:xfrm>
            <a:custGeom>
              <a:avLst/>
              <a:gdLst>
                <a:gd name="T0" fmla="*/ 83 w 83"/>
                <a:gd name="T1" fmla="*/ 90 h 130"/>
                <a:gd name="T2" fmla="*/ 79 w 83"/>
                <a:gd name="T3" fmla="*/ 108 h 130"/>
                <a:gd name="T4" fmla="*/ 69 w 83"/>
                <a:gd name="T5" fmla="*/ 120 h 130"/>
                <a:gd name="T6" fmla="*/ 54 w 83"/>
                <a:gd name="T7" fmla="*/ 128 h 130"/>
                <a:gd name="T8" fmla="*/ 36 w 83"/>
                <a:gd name="T9" fmla="*/ 130 h 130"/>
                <a:gd name="T10" fmla="*/ 24 w 83"/>
                <a:gd name="T11" fmla="*/ 129 h 130"/>
                <a:gd name="T12" fmla="*/ 14 w 83"/>
                <a:gd name="T13" fmla="*/ 127 h 130"/>
                <a:gd name="T14" fmla="*/ 7 w 83"/>
                <a:gd name="T15" fmla="*/ 124 h 130"/>
                <a:gd name="T16" fmla="*/ 3 w 83"/>
                <a:gd name="T17" fmla="*/ 121 h 130"/>
                <a:gd name="T18" fmla="*/ 1 w 83"/>
                <a:gd name="T19" fmla="*/ 117 h 130"/>
                <a:gd name="T20" fmla="*/ 0 w 83"/>
                <a:gd name="T21" fmla="*/ 110 h 130"/>
                <a:gd name="T22" fmla="*/ 0 w 83"/>
                <a:gd name="T23" fmla="*/ 105 h 130"/>
                <a:gd name="T24" fmla="*/ 1 w 83"/>
                <a:gd name="T25" fmla="*/ 102 h 130"/>
                <a:gd name="T26" fmla="*/ 2 w 83"/>
                <a:gd name="T27" fmla="*/ 100 h 130"/>
                <a:gd name="T28" fmla="*/ 4 w 83"/>
                <a:gd name="T29" fmla="*/ 99 h 130"/>
                <a:gd name="T30" fmla="*/ 8 w 83"/>
                <a:gd name="T31" fmla="*/ 101 h 130"/>
                <a:gd name="T32" fmla="*/ 14 w 83"/>
                <a:gd name="T33" fmla="*/ 105 h 130"/>
                <a:gd name="T34" fmla="*/ 24 w 83"/>
                <a:gd name="T35" fmla="*/ 108 h 130"/>
                <a:gd name="T36" fmla="*/ 36 w 83"/>
                <a:gd name="T37" fmla="*/ 110 h 130"/>
                <a:gd name="T38" fmla="*/ 45 w 83"/>
                <a:gd name="T39" fmla="*/ 109 h 130"/>
                <a:gd name="T40" fmla="*/ 51 w 83"/>
                <a:gd name="T41" fmla="*/ 105 h 130"/>
                <a:gd name="T42" fmla="*/ 55 w 83"/>
                <a:gd name="T43" fmla="*/ 100 h 130"/>
                <a:gd name="T44" fmla="*/ 56 w 83"/>
                <a:gd name="T45" fmla="*/ 94 h 130"/>
                <a:gd name="T46" fmla="*/ 54 w 83"/>
                <a:gd name="T47" fmla="*/ 86 h 130"/>
                <a:gd name="T48" fmla="*/ 48 w 83"/>
                <a:gd name="T49" fmla="*/ 81 h 130"/>
                <a:gd name="T50" fmla="*/ 39 w 83"/>
                <a:gd name="T51" fmla="*/ 76 h 130"/>
                <a:gd name="T52" fmla="*/ 29 w 83"/>
                <a:gd name="T53" fmla="*/ 72 h 130"/>
                <a:gd name="T54" fmla="*/ 19 w 83"/>
                <a:gd name="T55" fmla="*/ 66 h 130"/>
                <a:gd name="T56" fmla="*/ 11 w 83"/>
                <a:gd name="T57" fmla="*/ 59 h 130"/>
                <a:gd name="T58" fmla="*/ 5 w 83"/>
                <a:gd name="T59" fmla="*/ 50 h 130"/>
                <a:gd name="T60" fmla="*/ 2 w 83"/>
                <a:gd name="T61" fmla="*/ 36 h 130"/>
                <a:gd name="T62" fmla="*/ 6 w 83"/>
                <a:gd name="T63" fmla="*/ 20 h 130"/>
                <a:gd name="T64" fmla="*/ 15 w 83"/>
                <a:gd name="T65" fmla="*/ 9 h 130"/>
                <a:gd name="T66" fmla="*/ 28 w 83"/>
                <a:gd name="T67" fmla="*/ 2 h 130"/>
                <a:gd name="T68" fmla="*/ 45 w 83"/>
                <a:gd name="T69" fmla="*/ 0 h 130"/>
                <a:gd name="T70" fmla="*/ 54 w 83"/>
                <a:gd name="T71" fmla="*/ 0 h 130"/>
                <a:gd name="T72" fmla="*/ 62 w 83"/>
                <a:gd name="T73" fmla="*/ 2 h 130"/>
                <a:gd name="T74" fmla="*/ 69 w 83"/>
                <a:gd name="T75" fmla="*/ 5 h 130"/>
                <a:gd name="T76" fmla="*/ 73 w 83"/>
                <a:gd name="T77" fmla="*/ 7 h 130"/>
                <a:gd name="T78" fmla="*/ 75 w 83"/>
                <a:gd name="T79" fmla="*/ 9 h 130"/>
                <a:gd name="T80" fmla="*/ 75 w 83"/>
                <a:gd name="T81" fmla="*/ 11 h 130"/>
                <a:gd name="T82" fmla="*/ 75 w 83"/>
                <a:gd name="T83" fmla="*/ 13 h 130"/>
                <a:gd name="T84" fmla="*/ 76 w 83"/>
                <a:gd name="T85" fmla="*/ 18 h 130"/>
                <a:gd name="T86" fmla="*/ 75 w 83"/>
                <a:gd name="T87" fmla="*/ 22 h 130"/>
                <a:gd name="T88" fmla="*/ 75 w 83"/>
                <a:gd name="T89" fmla="*/ 26 h 130"/>
                <a:gd name="T90" fmla="*/ 74 w 83"/>
                <a:gd name="T91" fmla="*/ 28 h 130"/>
                <a:gd name="T92" fmla="*/ 72 w 83"/>
                <a:gd name="T93" fmla="*/ 28 h 130"/>
                <a:gd name="T94" fmla="*/ 69 w 83"/>
                <a:gd name="T95" fmla="*/ 27 h 130"/>
                <a:gd name="T96" fmla="*/ 63 w 83"/>
                <a:gd name="T97" fmla="*/ 24 h 130"/>
                <a:gd name="T98" fmla="*/ 55 w 83"/>
                <a:gd name="T99" fmla="*/ 21 h 130"/>
                <a:gd name="T100" fmla="*/ 45 w 83"/>
                <a:gd name="T101" fmla="*/ 20 h 130"/>
                <a:gd name="T102" fmla="*/ 38 w 83"/>
                <a:gd name="T103" fmla="*/ 21 h 130"/>
                <a:gd name="T104" fmla="*/ 33 w 83"/>
                <a:gd name="T105" fmla="*/ 23 h 130"/>
                <a:gd name="T106" fmla="*/ 30 w 83"/>
                <a:gd name="T107" fmla="*/ 28 h 130"/>
                <a:gd name="T108" fmla="*/ 28 w 83"/>
                <a:gd name="T109" fmla="*/ 33 h 130"/>
                <a:gd name="T110" fmla="*/ 31 w 83"/>
                <a:gd name="T111" fmla="*/ 40 h 130"/>
                <a:gd name="T112" fmla="*/ 37 w 83"/>
                <a:gd name="T113" fmla="*/ 46 h 130"/>
                <a:gd name="T114" fmla="*/ 46 w 83"/>
                <a:gd name="T115" fmla="*/ 50 h 130"/>
                <a:gd name="T116" fmla="*/ 56 w 83"/>
                <a:gd name="T117" fmla="*/ 55 h 130"/>
                <a:gd name="T118" fmla="*/ 66 w 83"/>
                <a:gd name="T119" fmla="*/ 60 h 130"/>
                <a:gd name="T120" fmla="*/ 74 w 83"/>
                <a:gd name="T121" fmla="*/ 67 h 130"/>
                <a:gd name="T122" fmla="*/ 81 w 83"/>
                <a:gd name="T123" fmla="*/ 77 h 130"/>
                <a:gd name="T124" fmla="*/ 83 w 83"/>
                <a:gd name="T125" fmla="*/ 9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30">
                  <a:moveTo>
                    <a:pt x="83" y="90"/>
                  </a:moveTo>
                  <a:cubicBezTo>
                    <a:pt x="83" y="97"/>
                    <a:pt x="82" y="103"/>
                    <a:pt x="79" y="108"/>
                  </a:cubicBezTo>
                  <a:cubicBezTo>
                    <a:pt x="77" y="113"/>
                    <a:pt x="73" y="117"/>
                    <a:pt x="69" y="120"/>
                  </a:cubicBezTo>
                  <a:cubicBezTo>
                    <a:pt x="65" y="124"/>
                    <a:pt x="60" y="126"/>
                    <a:pt x="54" y="128"/>
                  </a:cubicBezTo>
                  <a:cubicBezTo>
                    <a:pt x="49" y="130"/>
                    <a:pt x="42" y="130"/>
                    <a:pt x="36" y="130"/>
                  </a:cubicBezTo>
                  <a:cubicBezTo>
                    <a:pt x="32" y="130"/>
                    <a:pt x="28" y="130"/>
                    <a:pt x="24" y="129"/>
                  </a:cubicBezTo>
                  <a:cubicBezTo>
                    <a:pt x="20" y="129"/>
                    <a:pt x="17" y="128"/>
                    <a:pt x="14" y="127"/>
                  </a:cubicBezTo>
                  <a:cubicBezTo>
                    <a:pt x="11" y="126"/>
                    <a:pt x="9" y="125"/>
                    <a:pt x="7" y="124"/>
                  </a:cubicBezTo>
                  <a:cubicBezTo>
                    <a:pt x="5" y="122"/>
                    <a:pt x="3" y="121"/>
                    <a:pt x="3" y="121"/>
                  </a:cubicBezTo>
                  <a:cubicBezTo>
                    <a:pt x="2" y="120"/>
                    <a:pt x="1" y="119"/>
                    <a:pt x="1" y="117"/>
                  </a:cubicBezTo>
                  <a:cubicBezTo>
                    <a:pt x="0" y="115"/>
                    <a:pt x="0" y="113"/>
                    <a:pt x="0" y="110"/>
                  </a:cubicBezTo>
                  <a:cubicBezTo>
                    <a:pt x="0" y="108"/>
                    <a:pt x="0" y="106"/>
                    <a:pt x="0" y="105"/>
                  </a:cubicBezTo>
                  <a:cubicBezTo>
                    <a:pt x="1" y="104"/>
                    <a:pt x="1" y="103"/>
                    <a:pt x="1" y="102"/>
                  </a:cubicBezTo>
                  <a:cubicBezTo>
                    <a:pt x="1" y="101"/>
                    <a:pt x="2" y="100"/>
                    <a:pt x="2" y="100"/>
                  </a:cubicBezTo>
                  <a:cubicBezTo>
                    <a:pt x="3" y="100"/>
                    <a:pt x="3" y="99"/>
                    <a:pt x="4" y="99"/>
                  </a:cubicBezTo>
                  <a:cubicBezTo>
                    <a:pt x="5" y="99"/>
                    <a:pt x="6" y="100"/>
                    <a:pt x="8" y="101"/>
                  </a:cubicBezTo>
                  <a:cubicBezTo>
                    <a:pt x="9" y="102"/>
                    <a:pt x="12" y="103"/>
                    <a:pt x="14" y="105"/>
                  </a:cubicBezTo>
                  <a:cubicBezTo>
                    <a:pt x="17" y="106"/>
                    <a:pt x="20" y="107"/>
                    <a:pt x="24" y="108"/>
                  </a:cubicBezTo>
                  <a:cubicBezTo>
                    <a:pt x="27" y="109"/>
                    <a:pt x="31" y="110"/>
                    <a:pt x="36" y="110"/>
                  </a:cubicBezTo>
                  <a:cubicBezTo>
                    <a:pt x="39" y="110"/>
                    <a:pt x="42" y="109"/>
                    <a:pt x="45" y="109"/>
                  </a:cubicBezTo>
                  <a:cubicBezTo>
                    <a:pt x="47" y="108"/>
                    <a:pt x="49" y="107"/>
                    <a:pt x="51" y="105"/>
                  </a:cubicBezTo>
                  <a:cubicBezTo>
                    <a:pt x="53" y="104"/>
                    <a:pt x="54" y="102"/>
                    <a:pt x="55" y="100"/>
                  </a:cubicBezTo>
                  <a:cubicBezTo>
                    <a:pt x="56" y="98"/>
                    <a:pt x="56" y="96"/>
                    <a:pt x="56" y="94"/>
                  </a:cubicBezTo>
                  <a:cubicBezTo>
                    <a:pt x="56" y="91"/>
                    <a:pt x="55" y="88"/>
                    <a:pt x="54" y="86"/>
                  </a:cubicBezTo>
                  <a:cubicBezTo>
                    <a:pt x="52" y="84"/>
                    <a:pt x="50" y="82"/>
                    <a:pt x="48" y="81"/>
                  </a:cubicBezTo>
                  <a:cubicBezTo>
                    <a:pt x="45" y="79"/>
                    <a:pt x="42" y="78"/>
                    <a:pt x="39" y="76"/>
                  </a:cubicBezTo>
                  <a:cubicBezTo>
                    <a:pt x="36" y="75"/>
                    <a:pt x="33" y="73"/>
                    <a:pt x="29" y="72"/>
                  </a:cubicBezTo>
                  <a:cubicBezTo>
                    <a:pt x="26" y="70"/>
                    <a:pt x="23" y="68"/>
                    <a:pt x="19" y="66"/>
                  </a:cubicBezTo>
                  <a:cubicBezTo>
                    <a:pt x="16" y="65"/>
                    <a:pt x="13" y="62"/>
                    <a:pt x="11" y="59"/>
                  </a:cubicBezTo>
                  <a:cubicBezTo>
                    <a:pt x="8" y="57"/>
                    <a:pt x="6" y="53"/>
                    <a:pt x="5" y="50"/>
                  </a:cubicBezTo>
                  <a:cubicBezTo>
                    <a:pt x="3" y="46"/>
                    <a:pt x="2" y="41"/>
                    <a:pt x="2" y="36"/>
                  </a:cubicBezTo>
                  <a:cubicBezTo>
                    <a:pt x="2" y="30"/>
                    <a:pt x="3" y="25"/>
                    <a:pt x="6" y="20"/>
                  </a:cubicBezTo>
                  <a:cubicBezTo>
                    <a:pt x="8" y="15"/>
                    <a:pt x="11" y="12"/>
                    <a:pt x="15" y="9"/>
                  </a:cubicBezTo>
                  <a:cubicBezTo>
                    <a:pt x="19" y="6"/>
                    <a:pt x="23" y="3"/>
                    <a:pt x="28" y="2"/>
                  </a:cubicBezTo>
                  <a:cubicBezTo>
                    <a:pt x="34" y="0"/>
                    <a:pt x="39" y="0"/>
                    <a:pt x="45" y="0"/>
                  </a:cubicBezTo>
                  <a:cubicBezTo>
                    <a:pt x="48" y="0"/>
                    <a:pt x="51" y="0"/>
                    <a:pt x="54" y="0"/>
                  </a:cubicBezTo>
                  <a:cubicBezTo>
                    <a:pt x="57" y="1"/>
                    <a:pt x="60" y="1"/>
                    <a:pt x="62" y="2"/>
                  </a:cubicBezTo>
                  <a:cubicBezTo>
                    <a:pt x="65" y="3"/>
                    <a:pt x="67" y="4"/>
                    <a:pt x="69" y="5"/>
                  </a:cubicBezTo>
                  <a:cubicBezTo>
                    <a:pt x="71" y="6"/>
                    <a:pt x="73" y="7"/>
                    <a:pt x="73" y="7"/>
                  </a:cubicBezTo>
                  <a:cubicBezTo>
                    <a:pt x="74" y="8"/>
                    <a:pt x="74" y="8"/>
                    <a:pt x="75" y="9"/>
                  </a:cubicBezTo>
                  <a:cubicBezTo>
                    <a:pt x="75" y="9"/>
                    <a:pt x="75" y="10"/>
                    <a:pt x="75" y="11"/>
                  </a:cubicBezTo>
                  <a:cubicBezTo>
                    <a:pt x="75" y="11"/>
                    <a:pt x="75" y="12"/>
                    <a:pt x="75" y="13"/>
                  </a:cubicBezTo>
                  <a:cubicBezTo>
                    <a:pt x="76" y="15"/>
                    <a:pt x="76" y="16"/>
                    <a:pt x="76" y="18"/>
                  </a:cubicBezTo>
                  <a:cubicBezTo>
                    <a:pt x="76" y="20"/>
                    <a:pt x="76" y="21"/>
                    <a:pt x="75" y="22"/>
                  </a:cubicBezTo>
                  <a:cubicBezTo>
                    <a:pt x="75" y="24"/>
                    <a:pt x="75" y="25"/>
                    <a:pt x="75" y="26"/>
                  </a:cubicBezTo>
                  <a:cubicBezTo>
                    <a:pt x="75" y="27"/>
                    <a:pt x="74" y="27"/>
                    <a:pt x="74" y="28"/>
                  </a:cubicBezTo>
                  <a:cubicBezTo>
                    <a:pt x="74" y="28"/>
                    <a:pt x="73" y="28"/>
                    <a:pt x="72" y="28"/>
                  </a:cubicBezTo>
                  <a:cubicBezTo>
                    <a:pt x="72" y="28"/>
                    <a:pt x="70" y="28"/>
                    <a:pt x="69" y="27"/>
                  </a:cubicBezTo>
                  <a:cubicBezTo>
                    <a:pt x="67" y="26"/>
                    <a:pt x="65" y="25"/>
                    <a:pt x="63" y="24"/>
                  </a:cubicBezTo>
                  <a:cubicBezTo>
                    <a:pt x="61" y="23"/>
                    <a:pt x="58" y="22"/>
                    <a:pt x="55" y="21"/>
                  </a:cubicBezTo>
                  <a:cubicBezTo>
                    <a:pt x="52" y="20"/>
                    <a:pt x="49" y="20"/>
                    <a:pt x="45" y="20"/>
                  </a:cubicBezTo>
                  <a:cubicBezTo>
                    <a:pt x="42" y="20"/>
                    <a:pt x="40" y="20"/>
                    <a:pt x="38" y="21"/>
                  </a:cubicBezTo>
                  <a:cubicBezTo>
                    <a:pt x="36" y="21"/>
                    <a:pt x="34" y="22"/>
                    <a:pt x="33" y="23"/>
                  </a:cubicBezTo>
                  <a:cubicBezTo>
                    <a:pt x="31" y="25"/>
                    <a:pt x="30" y="26"/>
                    <a:pt x="30" y="28"/>
                  </a:cubicBezTo>
                  <a:cubicBezTo>
                    <a:pt x="29" y="29"/>
                    <a:pt x="28" y="31"/>
                    <a:pt x="28" y="33"/>
                  </a:cubicBezTo>
                  <a:cubicBezTo>
                    <a:pt x="28" y="36"/>
                    <a:pt x="29" y="38"/>
                    <a:pt x="31" y="40"/>
                  </a:cubicBezTo>
                  <a:cubicBezTo>
                    <a:pt x="32" y="42"/>
                    <a:pt x="34" y="44"/>
                    <a:pt x="37" y="46"/>
                  </a:cubicBezTo>
                  <a:cubicBezTo>
                    <a:pt x="40" y="47"/>
                    <a:pt x="42" y="49"/>
                    <a:pt x="46" y="50"/>
                  </a:cubicBezTo>
                  <a:cubicBezTo>
                    <a:pt x="49" y="52"/>
                    <a:pt x="52" y="53"/>
                    <a:pt x="56" y="55"/>
                  </a:cubicBezTo>
                  <a:cubicBezTo>
                    <a:pt x="59" y="56"/>
                    <a:pt x="62" y="58"/>
                    <a:pt x="66" y="60"/>
                  </a:cubicBezTo>
                  <a:cubicBezTo>
                    <a:pt x="69" y="62"/>
                    <a:pt x="72" y="65"/>
                    <a:pt x="74" y="67"/>
                  </a:cubicBezTo>
                  <a:cubicBezTo>
                    <a:pt x="77" y="70"/>
                    <a:pt x="79" y="73"/>
                    <a:pt x="81" y="77"/>
                  </a:cubicBezTo>
                  <a:cubicBezTo>
                    <a:pt x="82" y="81"/>
                    <a:pt x="83" y="85"/>
                    <a:pt x="83" y="90"/>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9" name="Freeform 6">
              <a:extLst>
                <a:ext uri="{FF2B5EF4-FFF2-40B4-BE49-F238E27FC236}">
                  <a16:creationId xmlns:a16="http://schemas.microsoft.com/office/drawing/2014/main" id="{9D7C4090-9C08-D1DF-A2E1-11C7CD6327AB}"/>
                </a:ext>
              </a:extLst>
            </p:cNvPr>
            <p:cNvSpPr>
              <a:spLocks/>
            </p:cNvSpPr>
            <p:nvPr/>
          </p:nvSpPr>
          <p:spPr bwMode="auto">
            <a:xfrm>
              <a:off x="5726748" y="6334031"/>
              <a:ext cx="26902" cy="138155"/>
            </a:xfrm>
            <a:custGeom>
              <a:avLst/>
              <a:gdLst>
                <a:gd name="T0" fmla="*/ 25 w 25"/>
                <a:gd name="T1" fmla="*/ 133 h 137"/>
                <a:gd name="T2" fmla="*/ 24 w 25"/>
                <a:gd name="T3" fmla="*/ 135 h 137"/>
                <a:gd name="T4" fmla="*/ 22 w 25"/>
                <a:gd name="T5" fmla="*/ 136 h 137"/>
                <a:gd name="T6" fmla="*/ 18 w 25"/>
                <a:gd name="T7" fmla="*/ 137 h 137"/>
                <a:gd name="T8" fmla="*/ 12 w 25"/>
                <a:gd name="T9" fmla="*/ 137 h 137"/>
                <a:gd name="T10" fmla="*/ 7 w 25"/>
                <a:gd name="T11" fmla="*/ 137 h 137"/>
                <a:gd name="T12" fmla="*/ 3 w 25"/>
                <a:gd name="T13" fmla="*/ 136 h 137"/>
                <a:gd name="T14" fmla="*/ 1 w 25"/>
                <a:gd name="T15" fmla="*/ 135 h 137"/>
                <a:gd name="T16" fmla="*/ 0 w 25"/>
                <a:gd name="T17" fmla="*/ 133 h 137"/>
                <a:gd name="T18" fmla="*/ 0 w 25"/>
                <a:gd name="T19" fmla="*/ 4 h 137"/>
                <a:gd name="T20" fmla="*/ 1 w 25"/>
                <a:gd name="T21" fmla="*/ 3 h 137"/>
                <a:gd name="T22" fmla="*/ 3 w 25"/>
                <a:gd name="T23" fmla="*/ 1 h 137"/>
                <a:gd name="T24" fmla="*/ 7 w 25"/>
                <a:gd name="T25" fmla="*/ 1 h 137"/>
                <a:gd name="T26" fmla="*/ 12 w 25"/>
                <a:gd name="T27" fmla="*/ 0 h 137"/>
                <a:gd name="T28" fmla="*/ 18 w 25"/>
                <a:gd name="T29" fmla="*/ 1 h 137"/>
                <a:gd name="T30" fmla="*/ 22 w 25"/>
                <a:gd name="T31" fmla="*/ 1 h 137"/>
                <a:gd name="T32" fmla="*/ 24 w 25"/>
                <a:gd name="T33" fmla="*/ 3 h 137"/>
                <a:gd name="T34" fmla="*/ 25 w 25"/>
                <a:gd name="T35" fmla="*/ 4 h 137"/>
                <a:gd name="T36" fmla="*/ 25 w 25"/>
                <a:gd name="T37" fmla="*/ 13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137">
                  <a:moveTo>
                    <a:pt x="25" y="133"/>
                  </a:moveTo>
                  <a:cubicBezTo>
                    <a:pt x="25" y="133"/>
                    <a:pt x="25" y="134"/>
                    <a:pt x="24" y="135"/>
                  </a:cubicBezTo>
                  <a:cubicBezTo>
                    <a:pt x="24" y="135"/>
                    <a:pt x="23" y="135"/>
                    <a:pt x="22" y="136"/>
                  </a:cubicBezTo>
                  <a:cubicBezTo>
                    <a:pt x="21" y="136"/>
                    <a:pt x="20" y="136"/>
                    <a:pt x="18" y="137"/>
                  </a:cubicBezTo>
                  <a:cubicBezTo>
                    <a:pt x="17" y="137"/>
                    <a:pt x="15" y="137"/>
                    <a:pt x="12" y="137"/>
                  </a:cubicBezTo>
                  <a:cubicBezTo>
                    <a:pt x="10" y="137"/>
                    <a:pt x="8" y="137"/>
                    <a:pt x="7" y="137"/>
                  </a:cubicBezTo>
                  <a:cubicBezTo>
                    <a:pt x="5" y="136"/>
                    <a:pt x="4" y="136"/>
                    <a:pt x="3" y="136"/>
                  </a:cubicBezTo>
                  <a:cubicBezTo>
                    <a:pt x="2" y="135"/>
                    <a:pt x="1" y="135"/>
                    <a:pt x="1" y="135"/>
                  </a:cubicBezTo>
                  <a:cubicBezTo>
                    <a:pt x="0" y="134"/>
                    <a:pt x="0" y="133"/>
                    <a:pt x="0" y="133"/>
                  </a:cubicBezTo>
                  <a:cubicBezTo>
                    <a:pt x="0" y="4"/>
                    <a:pt x="0" y="4"/>
                    <a:pt x="0" y="4"/>
                  </a:cubicBezTo>
                  <a:cubicBezTo>
                    <a:pt x="0" y="4"/>
                    <a:pt x="0" y="3"/>
                    <a:pt x="1" y="3"/>
                  </a:cubicBezTo>
                  <a:cubicBezTo>
                    <a:pt x="1" y="2"/>
                    <a:pt x="2" y="2"/>
                    <a:pt x="3" y="1"/>
                  </a:cubicBezTo>
                  <a:cubicBezTo>
                    <a:pt x="4" y="1"/>
                    <a:pt x="5" y="1"/>
                    <a:pt x="7" y="1"/>
                  </a:cubicBezTo>
                  <a:cubicBezTo>
                    <a:pt x="8" y="0"/>
                    <a:pt x="10" y="0"/>
                    <a:pt x="12" y="0"/>
                  </a:cubicBezTo>
                  <a:cubicBezTo>
                    <a:pt x="15" y="0"/>
                    <a:pt x="17" y="0"/>
                    <a:pt x="18" y="1"/>
                  </a:cubicBezTo>
                  <a:cubicBezTo>
                    <a:pt x="20" y="1"/>
                    <a:pt x="21" y="1"/>
                    <a:pt x="22" y="1"/>
                  </a:cubicBezTo>
                  <a:cubicBezTo>
                    <a:pt x="23" y="2"/>
                    <a:pt x="24" y="2"/>
                    <a:pt x="24" y="3"/>
                  </a:cubicBezTo>
                  <a:cubicBezTo>
                    <a:pt x="25" y="3"/>
                    <a:pt x="25" y="4"/>
                    <a:pt x="25" y="4"/>
                  </a:cubicBezTo>
                  <a:lnTo>
                    <a:pt x="25" y="133"/>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0" name="Freeform 7">
              <a:extLst>
                <a:ext uri="{FF2B5EF4-FFF2-40B4-BE49-F238E27FC236}">
                  <a16:creationId xmlns:a16="http://schemas.microsoft.com/office/drawing/2014/main" id="{EDAAF2F2-45DA-5DD1-AD1D-63A20BBC1A3D}"/>
                </a:ext>
              </a:extLst>
            </p:cNvPr>
            <p:cNvSpPr>
              <a:spLocks noEditPoints="1"/>
            </p:cNvSpPr>
            <p:nvPr/>
          </p:nvSpPr>
          <p:spPr bwMode="auto">
            <a:xfrm>
              <a:off x="5771057" y="6337135"/>
              <a:ext cx="28484" cy="135050"/>
            </a:xfrm>
            <a:custGeom>
              <a:avLst/>
              <a:gdLst>
                <a:gd name="T0" fmla="*/ 28 w 28"/>
                <a:gd name="T1" fmla="*/ 12 h 133"/>
                <a:gd name="T2" fmla="*/ 25 w 28"/>
                <a:gd name="T3" fmla="*/ 22 h 133"/>
                <a:gd name="T4" fmla="*/ 14 w 28"/>
                <a:gd name="T5" fmla="*/ 25 h 133"/>
                <a:gd name="T6" fmla="*/ 2 w 28"/>
                <a:gd name="T7" fmla="*/ 23 h 133"/>
                <a:gd name="T8" fmla="*/ 0 w 28"/>
                <a:gd name="T9" fmla="*/ 13 h 133"/>
                <a:gd name="T10" fmla="*/ 3 w 28"/>
                <a:gd name="T11" fmla="*/ 2 h 133"/>
                <a:gd name="T12" fmla="*/ 14 w 28"/>
                <a:gd name="T13" fmla="*/ 0 h 133"/>
                <a:gd name="T14" fmla="*/ 25 w 28"/>
                <a:gd name="T15" fmla="*/ 2 h 133"/>
                <a:gd name="T16" fmla="*/ 28 w 28"/>
                <a:gd name="T17" fmla="*/ 12 h 133"/>
                <a:gd name="T18" fmla="*/ 26 w 28"/>
                <a:gd name="T19" fmla="*/ 129 h 133"/>
                <a:gd name="T20" fmla="*/ 25 w 28"/>
                <a:gd name="T21" fmla="*/ 131 h 133"/>
                <a:gd name="T22" fmla="*/ 23 w 28"/>
                <a:gd name="T23" fmla="*/ 132 h 133"/>
                <a:gd name="T24" fmla="*/ 20 w 28"/>
                <a:gd name="T25" fmla="*/ 133 h 133"/>
                <a:gd name="T26" fmla="*/ 14 w 28"/>
                <a:gd name="T27" fmla="*/ 133 h 133"/>
                <a:gd name="T28" fmla="*/ 8 w 28"/>
                <a:gd name="T29" fmla="*/ 133 h 133"/>
                <a:gd name="T30" fmla="*/ 4 w 28"/>
                <a:gd name="T31" fmla="*/ 132 h 133"/>
                <a:gd name="T32" fmla="*/ 2 w 28"/>
                <a:gd name="T33" fmla="*/ 131 h 133"/>
                <a:gd name="T34" fmla="*/ 1 w 28"/>
                <a:gd name="T35" fmla="*/ 129 h 133"/>
                <a:gd name="T36" fmla="*/ 1 w 28"/>
                <a:gd name="T37" fmla="*/ 42 h 133"/>
                <a:gd name="T38" fmla="*/ 2 w 28"/>
                <a:gd name="T39" fmla="*/ 40 h 133"/>
                <a:gd name="T40" fmla="*/ 4 w 28"/>
                <a:gd name="T41" fmla="*/ 39 h 133"/>
                <a:gd name="T42" fmla="*/ 8 w 28"/>
                <a:gd name="T43" fmla="*/ 38 h 133"/>
                <a:gd name="T44" fmla="*/ 14 w 28"/>
                <a:gd name="T45" fmla="*/ 38 h 133"/>
                <a:gd name="T46" fmla="*/ 20 w 28"/>
                <a:gd name="T47" fmla="*/ 38 h 133"/>
                <a:gd name="T48" fmla="*/ 23 w 28"/>
                <a:gd name="T49" fmla="*/ 39 h 133"/>
                <a:gd name="T50" fmla="*/ 25 w 28"/>
                <a:gd name="T51" fmla="*/ 40 h 133"/>
                <a:gd name="T52" fmla="*/ 26 w 28"/>
                <a:gd name="T53" fmla="*/ 42 h 133"/>
                <a:gd name="T54" fmla="*/ 26 w 28"/>
                <a:gd name="T55"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133">
                  <a:moveTo>
                    <a:pt x="28" y="12"/>
                  </a:moveTo>
                  <a:cubicBezTo>
                    <a:pt x="28" y="17"/>
                    <a:pt x="27" y="21"/>
                    <a:pt x="25" y="22"/>
                  </a:cubicBezTo>
                  <a:cubicBezTo>
                    <a:pt x="23" y="24"/>
                    <a:pt x="19" y="25"/>
                    <a:pt x="14" y="25"/>
                  </a:cubicBezTo>
                  <a:cubicBezTo>
                    <a:pt x="8" y="25"/>
                    <a:pt x="4" y="24"/>
                    <a:pt x="2" y="23"/>
                  </a:cubicBezTo>
                  <a:cubicBezTo>
                    <a:pt x="0" y="21"/>
                    <a:pt x="0" y="17"/>
                    <a:pt x="0" y="13"/>
                  </a:cubicBezTo>
                  <a:cubicBezTo>
                    <a:pt x="0" y="8"/>
                    <a:pt x="1" y="4"/>
                    <a:pt x="3" y="2"/>
                  </a:cubicBezTo>
                  <a:cubicBezTo>
                    <a:pt x="5" y="1"/>
                    <a:pt x="8" y="0"/>
                    <a:pt x="14" y="0"/>
                  </a:cubicBezTo>
                  <a:cubicBezTo>
                    <a:pt x="19" y="0"/>
                    <a:pt x="23" y="0"/>
                    <a:pt x="25" y="2"/>
                  </a:cubicBezTo>
                  <a:cubicBezTo>
                    <a:pt x="27" y="4"/>
                    <a:pt x="28" y="7"/>
                    <a:pt x="28" y="12"/>
                  </a:cubicBezTo>
                  <a:close/>
                  <a:moveTo>
                    <a:pt x="26" y="129"/>
                  </a:moveTo>
                  <a:cubicBezTo>
                    <a:pt x="26" y="129"/>
                    <a:pt x="26" y="130"/>
                    <a:pt x="25" y="131"/>
                  </a:cubicBezTo>
                  <a:cubicBezTo>
                    <a:pt x="25" y="131"/>
                    <a:pt x="24" y="131"/>
                    <a:pt x="23" y="132"/>
                  </a:cubicBezTo>
                  <a:cubicBezTo>
                    <a:pt x="23" y="132"/>
                    <a:pt x="21" y="132"/>
                    <a:pt x="20" y="133"/>
                  </a:cubicBezTo>
                  <a:cubicBezTo>
                    <a:pt x="18" y="133"/>
                    <a:pt x="16" y="133"/>
                    <a:pt x="14" y="133"/>
                  </a:cubicBezTo>
                  <a:cubicBezTo>
                    <a:pt x="11" y="133"/>
                    <a:pt x="9" y="133"/>
                    <a:pt x="8" y="133"/>
                  </a:cubicBezTo>
                  <a:cubicBezTo>
                    <a:pt x="6" y="132"/>
                    <a:pt x="5" y="132"/>
                    <a:pt x="4" y="132"/>
                  </a:cubicBezTo>
                  <a:cubicBezTo>
                    <a:pt x="3" y="131"/>
                    <a:pt x="2" y="131"/>
                    <a:pt x="2" y="131"/>
                  </a:cubicBezTo>
                  <a:cubicBezTo>
                    <a:pt x="2" y="130"/>
                    <a:pt x="1" y="129"/>
                    <a:pt x="1" y="129"/>
                  </a:cubicBezTo>
                  <a:cubicBezTo>
                    <a:pt x="1" y="42"/>
                    <a:pt x="1" y="42"/>
                    <a:pt x="1" y="42"/>
                  </a:cubicBezTo>
                  <a:cubicBezTo>
                    <a:pt x="1" y="41"/>
                    <a:pt x="2" y="41"/>
                    <a:pt x="2" y="40"/>
                  </a:cubicBezTo>
                  <a:cubicBezTo>
                    <a:pt x="2" y="40"/>
                    <a:pt x="3" y="39"/>
                    <a:pt x="4" y="39"/>
                  </a:cubicBezTo>
                  <a:cubicBezTo>
                    <a:pt x="5" y="39"/>
                    <a:pt x="6" y="38"/>
                    <a:pt x="8" y="38"/>
                  </a:cubicBezTo>
                  <a:cubicBezTo>
                    <a:pt x="9" y="38"/>
                    <a:pt x="11" y="38"/>
                    <a:pt x="14" y="38"/>
                  </a:cubicBezTo>
                  <a:cubicBezTo>
                    <a:pt x="16" y="38"/>
                    <a:pt x="18" y="38"/>
                    <a:pt x="20" y="38"/>
                  </a:cubicBezTo>
                  <a:cubicBezTo>
                    <a:pt x="21" y="38"/>
                    <a:pt x="23" y="39"/>
                    <a:pt x="23" y="39"/>
                  </a:cubicBezTo>
                  <a:cubicBezTo>
                    <a:pt x="24" y="39"/>
                    <a:pt x="25" y="40"/>
                    <a:pt x="25" y="40"/>
                  </a:cubicBezTo>
                  <a:cubicBezTo>
                    <a:pt x="26" y="41"/>
                    <a:pt x="26" y="41"/>
                    <a:pt x="26" y="42"/>
                  </a:cubicBezTo>
                  <a:lnTo>
                    <a:pt x="26" y="129"/>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1" name="Freeform 8">
              <a:extLst>
                <a:ext uri="{FF2B5EF4-FFF2-40B4-BE49-F238E27FC236}">
                  <a16:creationId xmlns:a16="http://schemas.microsoft.com/office/drawing/2014/main" id="{BC49BA9A-A5E9-3D52-8492-FEB7E2AE205E}"/>
                </a:ext>
              </a:extLst>
            </p:cNvPr>
            <p:cNvSpPr>
              <a:spLocks noEditPoints="1"/>
            </p:cNvSpPr>
            <p:nvPr/>
          </p:nvSpPr>
          <p:spPr bwMode="auto">
            <a:xfrm>
              <a:off x="5813784" y="6334031"/>
              <a:ext cx="88618" cy="138155"/>
            </a:xfrm>
            <a:custGeom>
              <a:avLst/>
              <a:gdLst>
                <a:gd name="T0" fmla="*/ 88 w 88"/>
                <a:gd name="T1" fmla="*/ 132 h 137"/>
                <a:gd name="T2" fmla="*/ 87 w 88"/>
                <a:gd name="T3" fmla="*/ 134 h 137"/>
                <a:gd name="T4" fmla="*/ 85 w 88"/>
                <a:gd name="T5" fmla="*/ 135 h 137"/>
                <a:gd name="T6" fmla="*/ 82 w 88"/>
                <a:gd name="T7" fmla="*/ 136 h 137"/>
                <a:gd name="T8" fmla="*/ 77 w 88"/>
                <a:gd name="T9" fmla="*/ 136 h 137"/>
                <a:gd name="T10" fmla="*/ 72 w 88"/>
                <a:gd name="T11" fmla="*/ 136 h 137"/>
                <a:gd name="T12" fmla="*/ 69 w 88"/>
                <a:gd name="T13" fmla="*/ 135 h 137"/>
                <a:gd name="T14" fmla="*/ 67 w 88"/>
                <a:gd name="T15" fmla="*/ 134 h 137"/>
                <a:gd name="T16" fmla="*/ 67 w 88"/>
                <a:gd name="T17" fmla="*/ 132 h 137"/>
                <a:gd name="T18" fmla="*/ 67 w 88"/>
                <a:gd name="T19" fmla="*/ 122 h 137"/>
                <a:gd name="T20" fmla="*/ 52 w 88"/>
                <a:gd name="T21" fmla="*/ 133 h 137"/>
                <a:gd name="T22" fmla="*/ 36 w 88"/>
                <a:gd name="T23" fmla="*/ 137 h 137"/>
                <a:gd name="T24" fmla="*/ 19 w 88"/>
                <a:gd name="T25" fmla="*/ 134 h 137"/>
                <a:gd name="T26" fmla="*/ 8 w 88"/>
                <a:gd name="T27" fmla="*/ 123 h 137"/>
                <a:gd name="T28" fmla="*/ 2 w 88"/>
                <a:gd name="T29" fmla="*/ 108 h 137"/>
                <a:gd name="T30" fmla="*/ 0 w 88"/>
                <a:gd name="T31" fmla="*/ 89 h 137"/>
                <a:gd name="T32" fmla="*/ 2 w 88"/>
                <a:gd name="T33" fmla="*/ 69 h 137"/>
                <a:gd name="T34" fmla="*/ 9 w 88"/>
                <a:gd name="T35" fmla="*/ 53 h 137"/>
                <a:gd name="T36" fmla="*/ 21 w 88"/>
                <a:gd name="T37" fmla="*/ 43 h 137"/>
                <a:gd name="T38" fmla="*/ 38 w 88"/>
                <a:gd name="T39" fmla="*/ 39 h 137"/>
                <a:gd name="T40" fmla="*/ 51 w 88"/>
                <a:gd name="T41" fmla="*/ 42 h 137"/>
                <a:gd name="T42" fmla="*/ 63 w 88"/>
                <a:gd name="T43" fmla="*/ 51 h 137"/>
                <a:gd name="T44" fmla="*/ 63 w 88"/>
                <a:gd name="T45" fmla="*/ 4 h 137"/>
                <a:gd name="T46" fmla="*/ 64 w 88"/>
                <a:gd name="T47" fmla="*/ 2 h 137"/>
                <a:gd name="T48" fmla="*/ 66 w 88"/>
                <a:gd name="T49" fmla="*/ 1 h 137"/>
                <a:gd name="T50" fmla="*/ 69 w 88"/>
                <a:gd name="T51" fmla="*/ 0 h 137"/>
                <a:gd name="T52" fmla="*/ 75 w 88"/>
                <a:gd name="T53" fmla="*/ 0 h 137"/>
                <a:gd name="T54" fmla="*/ 81 w 88"/>
                <a:gd name="T55" fmla="*/ 0 h 137"/>
                <a:gd name="T56" fmla="*/ 85 w 88"/>
                <a:gd name="T57" fmla="*/ 1 h 137"/>
                <a:gd name="T58" fmla="*/ 87 w 88"/>
                <a:gd name="T59" fmla="*/ 2 h 137"/>
                <a:gd name="T60" fmla="*/ 88 w 88"/>
                <a:gd name="T61" fmla="*/ 4 h 137"/>
                <a:gd name="T62" fmla="*/ 88 w 88"/>
                <a:gd name="T63" fmla="*/ 132 h 137"/>
                <a:gd name="T64" fmla="*/ 63 w 88"/>
                <a:gd name="T65" fmla="*/ 74 h 137"/>
                <a:gd name="T66" fmla="*/ 53 w 88"/>
                <a:gd name="T67" fmla="*/ 63 h 137"/>
                <a:gd name="T68" fmla="*/ 43 w 88"/>
                <a:gd name="T69" fmla="*/ 60 h 137"/>
                <a:gd name="T70" fmla="*/ 34 w 88"/>
                <a:gd name="T71" fmla="*/ 62 h 137"/>
                <a:gd name="T72" fmla="*/ 29 w 88"/>
                <a:gd name="T73" fmla="*/ 69 h 137"/>
                <a:gd name="T74" fmla="*/ 26 w 88"/>
                <a:gd name="T75" fmla="*/ 78 h 137"/>
                <a:gd name="T76" fmla="*/ 25 w 88"/>
                <a:gd name="T77" fmla="*/ 88 h 137"/>
                <a:gd name="T78" fmla="*/ 26 w 88"/>
                <a:gd name="T79" fmla="*/ 98 h 137"/>
                <a:gd name="T80" fmla="*/ 28 w 88"/>
                <a:gd name="T81" fmla="*/ 108 h 137"/>
                <a:gd name="T82" fmla="*/ 34 w 88"/>
                <a:gd name="T83" fmla="*/ 114 h 137"/>
                <a:gd name="T84" fmla="*/ 42 w 88"/>
                <a:gd name="T85" fmla="*/ 117 h 137"/>
                <a:gd name="T86" fmla="*/ 47 w 88"/>
                <a:gd name="T87" fmla="*/ 116 h 137"/>
                <a:gd name="T88" fmla="*/ 52 w 88"/>
                <a:gd name="T89" fmla="*/ 113 h 137"/>
                <a:gd name="T90" fmla="*/ 57 w 88"/>
                <a:gd name="T91" fmla="*/ 109 h 137"/>
                <a:gd name="T92" fmla="*/ 63 w 88"/>
                <a:gd name="T93" fmla="*/ 103 h 137"/>
                <a:gd name="T94" fmla="*/ 63 w 88"/>
                <a:gd name="T95" fmla="*/ 7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137">
                  <a:moveTo>
                    <a:pt x="88" y="132"/>
                  </a:moveTo>
                  <a:cubicBezTo>
                    <a:pt x="88" y="133"/>
                    <a:pt x="87" y="133"/>
                    <a:pt x="87" y="134"/>
                  </a:cubicBezTo>
                  <a:cubicBezTo>
                    <a:pt x="87" y="134"/>
                    <a:pt x="86" y="135"/>
                    <a:pt x="85" y="135"/>
                  </a:cubicBezTo>
                  <a:cubicBezTo>
                    <a:pt x="85" y="135"/>
                    <a:pt x="84" y="135"/>
                    <a:pt x="82" y="136"/>
                  </a:cubicBezTo>
                  <a:cubicBezTo>
                    <a:pt x="81" y="136"/>
                    <a:pt x="79" y="136"/>
                    <a:pt x="77" y="136"/>
                  </a:cubicBezTo>
                  <a:cubicBezTo>
                    <a:pt x="75" y="136"/>
                    <a:pt x="73" y="136"/>
                    <a:pt x="72" y="136"/>
                  </a:cubicBezTo>
                  <a:cubicBezTo>
                    <a:pt x="71" y="135"/>
                    <a:pt x="70" y="135"/>
                    <a:pt x="69" y="135"/>
                  </a:cubicBezTo>
                  <a:cubicBezTo>
                    <a:pt x="68" y="135"/>
                    <a:pt x="68" y="134"/>
                    <a:pt x="67" y="134"/>
                  </a:cubicBezTo>
                  <a:cubicBezTo>
                    <a:pt x="67" y="133"/>
                    <a:pt x="67" y="133"/>
                    <a:pt x="67" y="132"/>
                  </a:cubicBezTo>
                  <a:cubicBezTo>
                    <a:pt x="67" y="122"/>
                    <a:pt x="67" y="122"/>
                    <a:pt x="67" y="122"/>
                  </a:cubicBezTo>
                  <a:cubicBezTo>
                    <a:pt x="62" y="127"/>
                    <a:pt x="57" y="131"/>
                    <a:pt x="52" y="133"/>
                  </a:cubicBezTo>
                  <a:cubicBezTo>
                    <a:pt x="48" y="136"/>
                    <a:pt x="42" y="137"/>
                    <a:pt x="36" y="137"/>
                  </a:cubicBezTo>
                  <a:cubicBezTo>
                    <a:pt x="29" y="137"/>
                    <a:pt x="24" y="136"/>
                    <a:pt x="19" y="134"/>
                  </a:cubicBezTo>
                  <a:cubicBezTo>
                    <a:pt x="15" y="131"/>
                    <a:pt x="11" y="128"/>
                    <a:pt x="8" y="123"/>
                  </a:cubicBezTo>
                  <a:cubicBezTo>
                    <a:pt x="5" y="119"/>
                    <a:pt x="3" y="114"/>
                    <a:pt x="2" y="108"/>
                  </a:cubicBezTo>
                  <a:cubicBezTo>
                    <a:pt x="0" y="102"/>
                    <a:pt x="0" y="96"/>
                    <a:pt x="0" y="89"/>
                  </a:cubicBezTo>
                  <a:cubicBezTo>
                    <a:pt x="0" y="82"/>
                    <a:pt x="0" y="75"/>
                    <a:pt x="2" y="69"/>
                  </a:cubicBezTo>
                  <a:cubicBezTo>
                    <a:pt x="4" y="62"/>
                    <a:pt x="6" y="57"/>
                    <a:pt x="9" y="53"/>
                  </a:cubicBezTo>
                  <a:cubicBezTo>
                    <a:pt x="13" y="48"/>
                    <a:pt x="17" y="45"/>
                    <a:pt x="21" y="43"/>
                  </a:cubicBezTo>
                  <a:cubicBezTo>
                    <a:pt x="26" y="40"/>
                    <a:pt x="32" y="39"/>
                    <a:pt x="38" y="39"/>
                  </a:cubicBezTo>
                  <a:cubicBezTo>
                    <a:pt x="43" y="39"/>
                    <a:pt x="47" y="40"/>
                    <a:pt x="51" y="42"/>
                  </a:cubicBezTo>
                  <a:cubicBezTo>
                    <a:pt x="55" y="44"/>
                    <a:pt x="59" y="47"/>
                    <a:pt x="63" y="51"/>
                  </a:cubicBezTo>
                  <a:cubicBezTo>
                    <a:pt x="63" y="4"/>
                    <a:pt x="63" y="4"/>
                    <a:pt x="63" y="4"/>
                  </a:cubicBezTo>
                  <a:cubicBezTo>
                    <a:pt x="63" y="3"/>
                    <a:pt x="63" y="2"/>
                    <a:pt x="64" y="2"/>
                  </a:cubicBezTo>
                  <a:cubicBezTo>
                    <a:pt x="64" y="1"/>
                    <a:pt x="65" y="1"/>
                    <a:pt x="66" y="1"/>
                  </a:cubicBezTo>
                  <a:cubicBezTo>
                    <a:pt x="66" y="0"/>
                    <a:pt x="68" y="0"/>
                    <a:pt x="69" y="0"/>
                  </a:cubicBezTo>
                  <a:cubicBezTo>
                    <a:pt x="71" y="0"/>
                    <a:pt x="73" y="0"/>
                    <a:pt x="75" y="0"/>
                  </a:cubicBezTo>
                  <a:cubicBezTo>
                    <a:pt x="78" y="0"/>
                    <a:pt x="80" y="0"/>
                    <a:pt x="81" y="0"/>
                  </a:cubicBezTo>
                  <a:cubicBezTo>
                    <a:pt x="83" y="0"/>
                    <a:pt x="84" y="0"/>
                    <a:pt x="85" y="1"/>
                  </a:cubicBezTo>
                  <a:cubicBezTo>
                    <a:pt x="86" y="1"/>
                    <a:pt x="87" y="1"/>
                    <a:pt x="87" y="2"/>
                  </a:cubicBezTo>
                  <a:cubicBezTo>
                    <a:pt x="87" y="2"/>
                    <a:pt x="88" y="3"/>
                    <a:pt x="88" y="4"/>
                  </a:cubicBezTo>
                  <a:lnTo>
                    <a:pt x="88" y="132"/>
                  </a:lnTo>
                  <a:close/>
                  <a:moveTo>
                    <a:pt x="63" y="74"/>
                  </a:moveTo>
                  <a:cubicBezTo>
                    <a:pt x="59" y="69"/>
                    <a:pt x="56" y="66"/>
                    <a:pt x="53" y="63"/>
                  </a:cubicBezTo>
                  <a:cubicBezTo>
                    <a:pt x="50" y="61"/>
                    <a:pt x="46" y="60"/>
                    <a:pt x="43" y="60"/>
                  </a:cubicBezTo>
                  <a:cubicBezTo>
                    <a:pt x="40" y="60"/>
                    <a:pt x="37" y="61"/>
                    <a:pt x="34" y="62"/>
                  </a:cubicBezTo>
                  <a:cubicBezTo>
                    <a:pt x="32" y="64"/>
                    <a:pt x="30" y="66"/>
                    <a:pt x="29" y="69"/>
                  </a:cubicBezTo>
                  <a:cubicBezTo>
                    <a:pt x="27" y="71"/>
                    <a:pt x="26" y="74"/>
                    <a:pt x="26" y="78"/>
                  </a:cubicBezTo>
                  <a:cubicBezTo>
                    <a:pt x="25" y="81"/>
                    <a:pt x="25" y="84"/>
                    <a:pt x="25" y="88"/>
                  </a:cubicBezTo>
                  <a:cubicBezTo>
                    <a:pt x="25" y="91"/>
                    <a:pt x="25" y="95"/>
                    <a:pt x="26" y="98"/>
                  </a:cubicBezTo>
                  <a:cubicBezTo>
                    <a:pt x="26" y="102"/>
                    <a:pt x="27" y="105"/>
                    <a:pt x="28" y="108"/>
                  </a:cubicBezTo>
                  <a:cubicBezTo>
                    <a:pt x="30" y="110"/>
                    <a:pt x="32" y="113"/>
                    <a:pt x="34" y="114"/>
                  </a:cubicBezTo>
                  <a:cubicBezTo>
                    <a:pt x="36" y="116"/>
                    <a:pt x="39" y="117"/>
                    <a:pt x="42" y="117"/>
                  </a:cubicBezTo>
                  <a:cubicBezTo>
                    <a:pt x="44" y="117"/>
                    <a:pt x="46" y="116"/>
                    <a:pt x="47" y="116"/>
                  </a:cubicBezTo>
                  <a:cubicBezTo>
                    <a:pt x="49" y="115"/>
                    <a:pt x="50" y="115"/>
                    <a:pt x="52" y="113"/>
                  </a:cubicBezTo>
                  <a:cubicBezTo>
                    <a:pt x="54" y="112"/>
                    <a:pt x="55" y="111"/>
                    <a:pt x="57" y="109"/>
                  </a:cubicBezTo>
                  <a:cubicBezTo>
                    <a:pt x="59" y="107"/>
                    <a:pt x="61" y="105"/>
                    <a:pt x="63" y="103"/>
                  </a:cubicBezTo>
                  <a:lnTo>
                    <a:pt x="63" y="74"/>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2" name="Freeform 9">
              <a:extLst>
                <a:ext uri="{FF2B5EF4-FFF2-40B4-BE49-F238E27FC236}">
                  <a16:creationId xmlns:a16="http://schemas.microsoft.com/office/drawing/2014/main" id="{1CFB1814-2D52-5338-3CF0-109822D01F4C}"/>
                </a:ext>
              </a:extLst>
            </p:cNvPr>
            <p:cNvSpPr>
              <a:spLocks noEditPoints="1"/>
            </p:cNvSpPr>
            <p:nvPr/>
          </p:nvSpPr>
          <p:spPr bwMode="auto">
            <a:xfrm>
              <a:off x="5916644" y="6374390"/>
              <a:ext cx="88618" cy="97795"/>
            </a:xfrm>
            <a:custGeom>
              <a:avLst/>
              <a:gdLst>
                <a:gd name="T0" fmla="*/ 86 w 86"/>
                <a:gd name="T1" fmla="*/ 47 h 98"/>
                <a:gd name="T2" fmla="*/ 84 w 86"/>
                <a:gd name="T3" fmla="*/ 53 h 98"/>
                <a:gd name="T4" fmla="*/ 78 w 86"/>
                <a:gd name="T5" fmla="*/ 56 h 98"/>
                <a:gd name="T6" fmla="*/ 25 w 86"/>
                <a:gd name="T7" fmla="*/ 56 h 98"/>
                <a:gd name="T8" fmla="*/ 27 w 86"/>
                <a:gd name="T9" fmla="*/ 66 h 98"/>
                <a:gd name="T10" fmla="*/ 31 w 86"/>
                <a:gd name="T11" fmla="*/ 73 h 98"/>
                <a:gd name="T12" fmla="*/ 38 w 86"/>
                <a:gd name="T13" fmla="*/ 78 h 98"/>
                <a:gd name="T14" fmla="*/ 49 w 86"/>
                <a:gd name="T15" fmla="*/ 80 h 98"/>
                <a:gd name="T16" fmla="*/ 61 w 86"/>
                <a:gd name="T17" fmla="*/ 79 h 98"/>
                <a:gd name="T18" fmla="*/ 69 w 86"/>
                <a:gd name="T19" fmla="*/ 77 h 98"/>
                <a:gd name="T20" fmla="*/ 75 w 86"/>
                <a:gd name="T21" fmla="*/ 75 h 98"/>
                <a:gd name="T22" fmla="*/ 79 w 86"/>
                <a:gd name="T23" fmla="*/ 74 h 98"/>
                <a:gd name="T24" fmla="*/ 80 w 86"/>
                <a:gd name="T25" fmla="*/ 74 h 98"/>
                <a:gd name="T26" fmla="*/ 81 w 86"/>
                <a:gd name="T27" fmla="*/ 75 h 98"/>
                <a:gd name="T28" fmla="*/ 82 w 86"/>
                <a:gd name="T29" fmla="*/ 78 h 98"/>
                <a:gd name="T30" fmla="*/ 82 w 86"/>
                <a:gd name="T31" fmla="*/ 82 h 98"/>
                <a:gd name="T32" fmla="*/ 82 w 86"/>
                <a:gd name="T33" fmla="*/ 86 h 98"/>
                <a:gd name="T34" fmla="*/ 81 w 86"/>
                <a:gd name="T35" fmla="*/ 88 h 98"/>
                <a:gd name="T36" fmla="*/ 81 w 86"/>
                <a:gd name="T37" fmla="*/ 90 h 98"/>
                <a:gd name="T38" fmla="*/ 80 w 86"/>
                <a:gd name="T39" fmla="*/ 91 h 98"/>
                <a:gd name="T40" fmla="*/ 76 w 86"/>
                <a:gd name="T41" fmla="*/ 93 h 98"/>
                <a:gd name="T42" fmla="*/ 69 w 86"/>
                <a:gd name="T43" fmla="*/ 96 h 98"/>
                <a:gd name="T44" fmla="*/ 59 w 86"/>
                <a:gd name="T45" fmla="*/ 98 h 98"/>
                <a:gd name="T46" fmla="*/ 47 w 86"/>
                <a:gd name="T47" fmla="*/ 98 h 98"/>
                <a:gd name="T48" fmla="*/ 26 w 86"/>
                <a:gd name="T49" fmla="*/ 95 h 98"/>
                <a:gd name="T50" fmla="*/ 12 w 86"/>
                <a:gd name="T51" fmla="*/ 87 h 98"/>
                <a:gd name="T52" fmla="*/ 3 w 86"/>
                <a:gd name="T53" fmla="*/ 72 h 98"/>
                <a:gd name="T54" fmla="*/ 0 w 86"/>
                <a:gd name="T55" fmla="*/ 50 h 98"/>
                <a:gd name="T56" fmla="*/ 3 w 86"/>
                <a:gd name="T57" fmla="*/ 29 h 98"/>
                <a:gd name="T58" fmla="*/ 12 w 86"/>
                <a:gd name="T59" fmla="*/ 13 h 98"/>
                <a:gd name="T60" fmla="*/ 26 w 86"/>
                <a:gd name="T61" fmla="*/ 4 h 98"/>
                <a:gd name="T62" fmla="*/ 45 w 86"/>
                <a:gd name="T63" fmla="*/ 0 h 98"/>
                <a:gd name="T64" fmla="*/ 63 w 86"/>
                <a:gd name="T65" fmla="*/ 3 h 98"/>
                <a:gd name="T66" fmla="*/ 76 w 86"/>
                <a:gd name="T67" fmla="*/ 12 h 98"/>
                <a:gd name="T68" fmla="*/ 84 w 86"/>
                <a:gd name="T69" fmla="*/ 26 h 98"/>
                <a:gd name="T70" fmla="*/ 86 w 86"/>
                <a:gd name="T71" fmla="*/ 43 h 98"/>
                <a:gd name="T72" fmla="*/ 86 w 86"/>
                <a:gd name="T73" fmla="*/ 47 h 98"/>
                <a:gd name="T74" fmla="*/ 62 w 86"/>
                <a:gd name="T75" fmla="*/ 40 h 98"/>
                <a:gd name="T76" fmla="*/ 58 w 86"/>
                <a:gd name="T77" fmla="*/ 23 h 98"/>
                <a:gd name="T78" fmla="*/ 44 w 86"/>
                <a:gd name="T79" fmla="*/ 18 h 98"/>
                <a:gd name="T80" fmla="*/ 36 w 86"/>
                <a:gd name="T81" fmla="*/ 19 h 98"/>
                <a:gd name="T82" fmla="*/ 30 w 86"/>
                <a:gd name="T83" fmla="*/ 24 h 98"/>
                <a:gd name="T84" fmla="*/ 27 w 86"/>
                <a:gd name="T85" fmla="*/ 31 h 98"/>
                <a:gd name="T86" fmla="*/ 25 w 86"/>
                <a:gd name="T87" fmla="*/ 40 h 98"/>
                <a:gd name="T88" fmla="*/ 62 w 86"/>
                <a:gd name="T89" fmla="*/ 4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6" h="98">
                  <a:moveTo>
                    <a:pt x="86" y="47"/>
                  </a:moveTo>
                  <a:cubicBezTo>
                    <a:pt x="86" y="50"/>
                    <a:pt x="85" y="52"/>
                    <a:pt x="84" y="53"/>
                  </a:cubicBezTo>
                  <a:cubicBezTo>
                    <a:pt x="83" y="55"/>
                    <a:pt x="81" y="56"/>
                    <a:pt x="78" y="56"/>
                  </a:cubicBezTo>
                  <a:cubicBezTo>
                    <a:pt x="25" y="56"/>
                    <a:pt x="25" y="56"/>
                    <a:pt x="25" y="56"/>
                  </a:cubicBezTo>
                  <a:cubicBezTo>
                    <a:pt x="25" y="59"/>
                    <a:pt x="26" y="63"/>
                    <a:pt x="27" y="66"/>
                  </a:cubicBezTo>
                  <a:cubicBezTo>
                    <a:pt x="27" y="69"/>
                    <a:pt x="29" y="71"/>
                    <a:pt x="31" y="73"/>
                  </a:cubicBezTo>
                  <a:cubicBezTo>
                    <a:pt x="33" y="75"/>
                    <a:pt x="35" y="77"/>
                    <a:pt x="38" y="78"/>
                  </a:cubicBezTo>
                  <a:cubicBezTo>
                    <a:pt x="41" y="79"/>
                    <a:pt x="45" y="80"/>
                    <a:pt x="49" y="80"/>
                  </a:cubicBezTo>
                  <a:cubicBezTo>
                    <a:pt x="53" y="80"/>
                    <a:pt x="57" y="80"/>
                    <a:pt x="61" y="79"/>
                  </a:cubicBezTo>
                  <a:cubicBezTo>
                    <a:pt x="64" y="78"/>
                    <a:pt x="67" y="78"/>
                    <a:pt x="69" y="77"/>
                  </a:cubicBezTo>
                  <a:cubicBezTo>
                    <a:pt x="71" y="76"/>
                    <a:pt x="73" y="75"/>
                    <a:pt x="75" y="75"/>
                  </a:cubicBezTo>
                  <a:cubicBezTo>
                    <a:pt x="76" y="74"/>
                    <a:pt x="78" y="74"/>
                    <a:pt x="79" y="74"/>
                  </a:cubicBezTo>
                  <a:cubicBezTo>
                    <a:pt x="79" y="74"/>
                    <a:pt x="80" y="74"/>
                    <a:pt x="80" y="74"/>
                  </a:cubicBezTo>
                  <a:cubicBezTo>
                    <a:pt x="81" y="74"/>
                    <a:pt x="81" y="75"/>
                    <a:pt x="81" y="75"/>
                  </a:cubicBezTo>
                  <a:cubicBezTo>
                    <a:pt x="81" y="76"/>
                    <a:pt x="82" y="77"/>
                    <a:pt x="82" y="78"/>
                  </a:cubicBezTo>
                  <a:cubicBezTo>
                    <a:pt x="82" y="79"/>
                    <a:pt x="82" y="80"/>
                    <a:pt x="82" y="82"/>
                  </a:cubicBezTo>
                  <a:cubicBezTo>
                    <a:pt x="82" y="83"/>
                    <a:pt x="82" y="85"/>
                    <a:pt x="82" y="86"/>
                  </a:cubicBezTo>
                  <a:cubicBezTo>
                    <a:pt x="82" y="87"/>
                    <a:pt x="82" y="88"/>
                    <a:pt x="81" y="88"/>
                  </a:cubicBezTo>
                  <a:cubicBezTo>
                    <a:pt x="81" y="89"/>
                    <a:pt x="81" y="90"/>
                    <a:pt x="81" y="90"/>
                  </a:cubicBezTo>
                  <a:cubicBezTo>
                    <a:pt x="81" y="91"/>
                    <a:pt x="80" y="91"/>
                    <a:pt x="80" y="91"/>
                  </a:cubicBezTo>
                  <a:cubicBezTo>
                    <a:pt x="79" y="92"/>
                    <a:pt x="78" y="93"/>
                    <a:pt x="76" y="93"/>
                  </a:cubicBezTo>
                  <a:cubicBezTo>
                    <a:pt x="74" y="94"/>
                    <a:pt x="72" y="95"/>
                    <a:pt x="69" y="96"/>
                  </a:cubicBezTo>
                  <a:cubicBezTo>
                    <a:pt x="66" y="96"/>
                    <a:pt x="63" y="97"/>
                    <a:pt x="59" y="98"/>
                  </a:cubicBezTo>
                  <a:cubicBezTo>
                    <a:pt x="55" y="98"/>
                    <a:pt x="51" y="98"/>
                    <a:pt x="47" y="98"/>
                  </a:cubicBezTo>
                  <a:cubicBezTo>
                    <a:pt x="39" y="98"/>
                    <a:pt x="32" y="97"/>
                    <a:pt x="26" y="95"/>
                  </a:cubicBezTo>
                  <a:cubicBezTo>
                    <a:pt x="21" y="94"/>
                    <a:pt x="16" y="91"/>
                    <a:pt x="12" y="87"/>
                  </a:cubicBezTo>
                  <a:cubicBezTo>
                    <a:pt x="8" y="83"/>
                    <a:pt x="5" y="78"/>
                    <a:pt x="3" y="72"/>
                  </a:cubicBezTo>
                  <a:cubicBezTo>
                    <a:pt x="1" y="65"/>
                    <a:pt x="0" y="58"/>
                    <a:pt x="0" y="50"/>
                  </a:cubicBezTo>
                  <a:cubicBezTo>
                    <a:pt x="0" y="43"/>
                    <a:pt x="1" y="36"/>
                    <a:pt x="3" y="29"/>
                  </a:cubicBezTo>
                  <a:cubicBezTo>
                    <a:pt x="5" y="23"/>
                    <a:pt x="8" y="18"/>
                    <a:pt x="12" y="13"/>
                  </a:cubicBezTo>
                  <a:cubicBezTo>
                    <a:pt x="16" y="9"/>
                    <a:pt x="21" y="6"/>
                    <a:pt x="26" y="4"/>
                  </a:cubicBezTo>
                  <a:cubicBezTo>
                    <a:pt x="32" y="1"/>
                    <a:pt x="38" y="0"/>
                    <a:pt x="45" y="0"/>
                  </a:cubicBezTo>
                  <a:cubicBezTo>
                    <a:pt x="52" y="0"/>
                    <a:pt x="58" y="1"/>
                    <a:pt x="63" y="3"/>
                  </a:cubicBezTo>
                  <a:cubicBezTo>
                    <a:pt x="69" y="6"/>
                    <a:pt x="73" y="9"/>
                    <a:pt x="76" y="12"/>
                  </a:cubicBezTo>
                  <a:cubicBezTo>
                    <a:pt x="80" y="16"/>
                    <a:pt x="82" y="21"/>
                    <a:pt x="84" y="26"/>
                  </a:cubicBezTo>
                  <a:cubicBezTo>
                    <a:pt x="85" y="31"/>
                    <a:pt x="86" y="37"/>
                    <a:pt x="86" y="43"/>
                  </a:cubicBezTo>
                  <a:lnTo>
                    <a:pt x="86" y="47"/>
                  </a:lnTo>
                  <a:close/>
                  <a:moveTo>
                    <a:pt x="62" y="40"/>
                  </a:moveTo>
                  <a:cubicBezTo>
                    <a:pt x="62" y="33"/>
                    <a:pt x="61" y="27"/>
                    <a:pt x="58" y="23"/>
                  </a:cubicBezTo>
                  <a:cubicBezTo>
                    <a:pt x="55" y="20"/>
                    <a:pt x="50" y="18"/>
                    <a:pt x="44" y="18"/>
                  </a:cubicBezTo>
                  <a:cubicBezTo>
                    <a:pt x="41" y="18"/>
                    <a:pt x="38" y="18"/>
                    <a:pt x="36" y="19"/>
                  </a:cubicBezTo>
                  <a:cubicBezTo>
                    <a:pt x="34" y="20"/>
                    <a:pt x="32" y="22"/>
                    <a:pt x="30" y="24"/>
                  </a:cubicBezTo>
                  <a:cubicBezTo>
                    <a:pt x="29" y="26"/>
                    <a:pt x="27" y="28"/>
                    <a:pt x="27" y="31"/>
                  </a:cubicBezTo>
                  <a:cubicBezTo>
                    <a:pt x="26" y="34"/>
                    <a:pt x="25" y="37"/>
                    <a:pt x="25" y="40"/>
                  </a:cubicBezTo>
                  <a:lnTo>
                    <a:pt x="62" y="4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3" name="Freeform 10">
              <a:extLst>
                <a:ext uri="{FF2B5EF4-FFF2-40B4-BE49-F238E27FC236}">
                  <a16:creationId xmlns:a16="http://schemas.microsoft.com/office/drawing/2014/main" id="{3F76E958-EE0F-F513-8730-22A76BFA714E}"/>
                </a:ext>
              </a:extLst>
            </p:cNvPr>
            <p:cNvSpPr>
              <a:spLocks/>
            </p:cNvSpPr>
            <p:nvPr/>
          </p:nvSpPr>
          <p:spPr bwMode="auto">
            <a:xfrm>
              <a:off x="6063814" y="6343344"/>
              <a:ext cx="134510" cy="128841"/>
            </a:xfrm>
            <a:custGeom>
              <a:avLst/>
              <a:gdLst>
                <a:gd name="T0" fmla="*/ 132 w 132"/>
                <a:gd name="T1" fmla="*/ 124 h 127"/>
                <a:gd name="T2" fmla="*/ 132 w 132"/>
                <a:gd name="T3" fmla="*/ 125 h 127"/>
                <a:gd name="T4" fmla="*/ 131 w 132"/>
                <a:gd name="T5" fmla="*/ 126 h 127"/>
                <a:gd name="T6" fmla="*/ 129 w 132"/>
                <a:gd name="T7" fmla="*/ 127 h 127"/>
                <a:gd name="T8" fmla="*/ 126 w 132"/>
                <a:gd name="T9" fmla="*/ 127 h 127"/>
                <a:gd name="T10" fmla="*/ 123 w 132"/>
                <a:gd name="T11" fmla="*/ 127 h 127"/>
                <a:gd name="T12" fmla="*/ 121 w 132"/>
                <a:gd name="T13" fmla="*/ 126 h 127"/>
                <a:gd name="T14" fmla="*/ 120 w 132"/>
                <a:gd name="T15" fmla="*/ 125 h 127"/>
                <a:gd name="T16" fmla="*/ 120 w 132"/>
                <a:gd name="T17" fmla="*/ 124 h 127"/>
                <a:gd name="T18" fmla="*/ 120 w 132"/>
                <a:gd name="T19" fmla="*/ 10 h 127"/>
                <a:gd name="T20" fmla="*/ 120 w 132"/>
                <a:gd name="T21" fmla="*/ 10 h 127"/>
                <a:gd name="T22" fmla="*/ 70 w 132"/>
                <a:gd name="T23" fmla="*/ 125 h 127"/>
                <a:gd name="T24" fmla="*/ 70 w 132"/>
                <a:gd name="T25" fmla="*/ 126 h 127"/>
                <a:gd name="T26" fmla="*/ 68 w 132"/>
                <a:gd name="T27" fmla="*/ 126 h 127"/>
                <a:gd name="T28" fmla="*/ 67 w 132"/>
                <a:gd name="T29" fmla="*/ 127 h 127"/>
                <a:gd name="T30" fmla="*/ 65 w 132"/>
                <a:gd name="T31" fmla="*/ 127 h 127"/>
                <a:gd name="T32" fmla="*/ 62 w 132"/>
                <a:gd name="T33" fmla="*/ 127 h 127"/>
                <a:gd name="T34" fmla="*/ 61 w 132"/>
                <a:gd name="T35" fmla="*/ 126 h 127"/>
                <a:gd name="T36" fmla="*/ 60 w 132"/>
                <a:gd name="T37" fmla="*/ 126 h 127"/>
                <a:gd name="T38" fmla="*/ 59 w 132"/>
                <a:gd name="T39" fmla="*/ 125 h 127"/>
                <a:gd name="T40" fmla="*/ 12 w 132"/>
                <a:gd name="T41" fmla="*/ 10 h 127"/>
                <a:gd name="T42" fmla="*/ 12 w 132"/>
                <a:gd name="T43" fmla="*/ 10 h 127"/>
                <a:gd name="T44" fmla="*/ 12 w 132"/>
                <a:gd name="T45" fmla="*/ 124 h 127"/>
                <a:gd name="T46" fmla="*/ 11 w 132"/>
                <a:gd name="T47" fmla="*/ 125 h 127"/>
                <a:gd name="T48" fmla="*/ 10 w 132"/>
                <a:gd name="T49" fmla="*/ 126 h 127"/>
                <a:gd name="T50" fmla="*/ 8 w 132"/>
                <a:gd name="T51" fmla="*/ 127 h 127"/>
                <a:gd name="T52" fmla="*/ 5 w 132"/>
                <a:gd name="T53" fmla="*/ 127 h 127"/>
                <a:gd name="T54" fmla="*/ 3 w 132"/>
                <a:gd name="T55" fmla="*/ 127 h 127"/>
                <a:gd name="T56" fmla="*/ 1 w 132"/>
                <a:gd name="T57" fmla="*/ 126 h 127"/>
                <a:gd name="T58" fmla="*/ 0 w 132"/>
                <a:gd name="T59" fmla="*/ 125 h 127"/>
                <a:gd name="T60" fmla="*/ 0 w 132"/>
                <a:gd name="T61" fmla="*/ 124 h 127"/>
                <a:gd name="T62" fmla="*/ 0 w 132"/>
                <a:gd name="T63" fmla="*/ 6 h 127"/>
                <a:gd name="T64" fmla="*/ 2 w 132"/>
                <a:gd name="T65" fmla="*/ 1 h 127"/>
                <a:gd name="T66" fmla="*/ 5 w 132"/>
                <a:gd name="T67" fmla="*/ 0 h 127"/>
                <a:gd name="T68" fmla="*/ 12 w 132"/>
                <a:gd name="T69" fmla="*/ 0 h 127"/>
                <a:gd name="T70" fmla="*/ 16 w 132"/>
                <a:gd name="T71" fmla="*/ 0 h 127"/>
                <a:gd name="T72" fmla="*/ 19 w 132"/>
                <a:gd name="T73" fmla="*/ 2 h 127"/>
                <a:gd name="T74" fmla="*/ 22 w 132"/>
                <a:gd name="T75" fmla="*/ 4 h 127"/>
                <a:gd name="T76" fmla="*/ 23 w 132"/>
                <a:gd name="T77" fmla="*/ 8 h 127"/>
                <a:gd name="T78" fmla="*/ 65 w 132"/>
                <a:gd name="T79" fmla="*/ 108 h 127"/>
                <a:gd name="T80" fmla="*/ 66 w 132"/>
                <a:gd name="T81" fmla="*/ 108 h 127"/>
                <a:gd name="T82" fmla="*/ 109 w 132"/>
                <a:gd name="T83" fmla="*/ 8 h 127"/>
                <a:gd name="T84" fmla="*/ 111 w 132"/>
                <a:gd name="T85" fmla="*/ 4 h 127"/>
                <a:gd name="T86" fmla="*/ 114 w 132"/>
                <a:gd name="T87" fmla="*/ 2 h 127"/>
                <a:gd name="T88" fmla="*/ 116 w 132"/>
                <a:gd name="T89" fmla="*/ 0 h 127"/>
                <a:gd name="T90" fmla="*/ 120 w 132"/>
                <a:gd name="T91" fmla="*/ 0 h 127"/>
                <a:gd name="T92" fmla="*/ 127 w 132"/>
                <a:gd name="T93" fmla="*/ 0 h 127"/>
                <a:gd name="T94" fmla="*/ 129 w 132"/>
                <a:gd name="T95" fmla="*/ 0 h 127"/>
                <a:gd name="T96" fmla="*/ 130 w 132"/>
                <a:gd name="T97" fmla="*/ 1 h 127"/>
                <a:gd name="T98" fmla="*/ 132 w 132"/>
                <a:gd name="T99" fmla="*/ 3 h 127"/>
                <a:gd name="T100" fmla="*/ 132 w 132"/>
                <a:gd name="T101" fmla="*/ 6 h 127"/>
                <a:gd name="T102" fmla="*/ 132 w 132"/>
                <a:gd name="T103" fmla="*/ 1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2" h="127">
                  <a:moveTo>
                    <a:pt x="132" y="124"/>
                  </a:moveTo>
                  <a:cubicBezTo>
                    <a:pt x="132" y="125"/>
                    <a:pt x="132" y="125"/>
                    <a:pt x="132" y="125"/>
                  </a:cubicBezTo>
                  <a:cubicBezTo>
                    <a:pt x="132" y="126"/>
                    <a:pt x="131" y="126"/>
                    <a:pt x="131" y="126"/>
                  </a:cubicBezTo>
                  <a:cubicBezTo>
                    <a:pt x="130" y="126"/>
                    <a:pt x="130" y="126"/>
                    <a:pt x="129" y="127"/>
                  </a:cubicBezTo>
                  <a:cubicBezTo>
                    <a:pt x="128" y="127"/>
                    <a:pt x="127" y="127"/>
                    <a:pt x="126" y="127"/>
                  </a:cubicBezTo>
                  <a:cubicBezTo>
                    <a:pt x="125" y="127"/>
                    <a:pt x="124" y="127"/>
                    <a:pt x="123" y="127"/>
                  </a:cubicBezTo>
                  <a:cubicBezTo>
                    <a:pt x="123" y="126"/>
                    <a:pt x="122" y="126"/>
                    <a:pt x="121" y="126"/>
                  </a:cubicBezTo>
                  <a:cubicBezTo>
                    <a:pt x="121" y="126"/>
                    <a:pt x="121" y="126"/>
                    <a:pt x="120" y="125"/>
                  </a:cubicBezTo>
                  <a:cubicBezTo>
                    <a:pt x="120" y="125"/>
                    <a:pt x="120" y="125"/>
                    <a:pt x="120" y="124"/>
                  </a:cubicBezTo>
                  <a:cubicBezTo>
                    <a:pt x="120" y="10"/>
                    <a:pt x="120" y="10"/>
                    <a:pt x="120" y="10"/>
                  </a:cubicBezTo>
                  <a:cubicBezTo>
                    <a:pt x="120" y="10"/>
                    <a:pt x="120" y="10"/>
                    <a:pt x="120" y="10"/>
                  </a:cubicBezTo>
                  <a:cubicBezTo>
                    <a:pt x="70" y="125"/>
                    <a:pt x="70" y="125"/>
                    <a:pt x="70" y="125"/>
                  </a:cubicBezTo>
                  <a:cubicBezTo>
                    <a:pt x="70" y="125"/>
                    <a:pt x="70" y="125"/>
                    <a:pt x="70" y="126"/>
                  </a:cubicBezTo>
                  <a:cubicBezTo>
                    <a:pt x="69" y="126"/>
                    <a:pt x="69" y="126"/>
                    <a:pt x="68" y="126"/>
                  </a:cubicBezTo>
                  <a:cubicBezTo>
                    <a:pt x="68" y="126"/>
                    <a:pt x="67" y="127"/>
                    <a:pt x="67" y="127"/>
                  </a:cubicBezTo>
                  <a:cubicBezTo>
                    <a:pt x="66" y="127"/>
                    <a:pt x="66" y="127"/>
                    <a:pt x="65" y="127"/>
                  </a:cubicBezTo>
                  <a:cubicBezTo>
                    <a:pt x="64" y="127"/>
                    <a:pt x="63" y="127"/>
                    <a:pt x="62" y="127"/>
                  </a:cubicBezTo>
                  <a:cubicBezTo>
                    <a:pt x="62" y="127"/>
                    <a:pt x="61" y="126"/>
                    <a:pt x="61" y="126"/>
                  </a:cubicBezTo>
                  <a:cubicBezTo>
                    <a:pt x="60" y="126"/>
                    <a:pt x="60" y="126"/>
                    <a:pt x="60" y="126"/>
                  </a:cubicBezTo>
                  <a:cubicBezTo>
                    <a:pt x="59" y="125"/>
                    <a:pt x="59" y="125"/>
                    <a:pt x="59" y="125"/>
                  </a:cubicBezTo>
                  <a:cubicBezTo>
                    <a:pt x="12" y="10"/>
                    <a:pt x="12" y="10"/>
                    <a:pt x="12" y="10"/>
                  </a:cubicBezTo>
                  <a:cubicBezTo>
                    <a:pt x="12" y="10"/>
                    <a:pt x="12" y="10"/>
                    <a:pt x="12" y="10"/>
                  </a:cubicBezTo>
                  <a:cubicBezTo>
                    <a:pt x="12" y="124"/>
                    <a:pt x="12" y="124"/>
                    <a:pt x="12" y="124"/>
                  </a:cubicBezTo>
                  <a:cubicBezTo>
                    <a:pt x="12" y="125"/>
                    <a:pt x="12" y="125"/>
                    <a:pt x="11" y="125"/>
                  </a:cubicBezTo>
                  <a:cubicBezTo>
                    <a:pt x="11" y="126"/>
                    <a:pt x="11" y="126"/>
                    <a:pt x="10" y="126"/>
                  </a:cubicBezTo>
                  <a:cubicBezTo>
                    <a:pt x="10" y="126"/>
                    <a:pt x="9" y="126"/>
                    <a:pt x="8" y="127"/>
                  </a:cubicBezTo>
                  <a:cubicBezTo>
                    <a:pt x="8" y="127"/>
                    <a:pt x="7" y="127"/>
                    <a:pt x="5" y="127"/>
                  </a:cubicBezTo>
                  <a:cubicBezTo>
                    <a:pt x="4" y="127"/>
                    <a:pt x="3" y="127"/>
                    <a:pt x="3" y="127"/>
                  </a:cubicBezTo>
                  <a:cubicBezTo>
                    <a:pt x="2" y="126"/>
                    <a:pt x="1" y="126"/>
                    <a:pt x="1" y="126"/>
                  </a:cubicBezTo>
                  <a:cubicBezTo>
                    <a:pt x="0" y="126"/>
                    <a:pt x="0" y="126"/>
                    <a:pt x="0" y="125"/>
                  </a:cubicBezTo>
                  <a:cubicBezTo>
                    <a:pt x="0" y="125"/>
                    <a:pt x="0" y="125"/>
                    <a:pt x="0" y="124"/>
                  </a:cubicBezTo>
                  <a:cubicBezTo>
                    <a:pt x="0" y="6"/>
                    <a:pt x="0" y="6"/>
                    <a:pt x="0" y="6"/>
                  </a:cubicBezTo>
                  <a:cubicBezTo>
                    <a:pt x="0" y="4"/>
                    <a:pt x="0" y="2"/>
                    <a:pt x="2" y="1"/>
                  </a:cubicBezTo>
                  <a:cubicBezTo>
                    <a:pt x="3" y="0"/>
                    <a:pt x="4" y="0"/>
                    <a:pt x="5" y="0"/>
                  </a:cubicBezTo>
                  <a:cubicBezTo>
                    <a:pt x="12" y="0"/>
                    <a:pt x="12" y="0"/>
                    <a:pt x="12" y="0"/>
                  </a:cubicBezTo>
                  <a:cubicBezTo>
                    <a:pt x="13" y="0"/>
                    <a:pt x="15" y="0"/>
                    <a:pt x="16" y="0"/>
                  </a:cubicBezTo>
                  <a:cubicBezTo>
                    <a:pt x="17" y="1"/>
                    <a:pt x="18" y="1"/>
                    <a:pt x="19" y="2"/>
                  </a:cubicBezTo>
                  <a:cubicBezTo>
                    <a:pt x="20" y="3"/>
                    <a:pt x="21" y="3"/>
                    <a:pt x="22" y="4"/>
                  </a:cubicBezTo>
                  <a:cubicBezTo>
                    <a:pt x="22" y="5"/>
                    <a:pt x="23" y="6"/>
                    <a:pt x="23" y="8"/>
                  </a:cubicBezTo>
                  <a:cubicBezTo>
                    <a:pt x="65" y="108"/>
                    <a:pt x="65" y="108"/>
                    <a:pt x="65" y="108"/>
                  </a:cubicBezTo>
                  <a:cubicBezTo>
                    <a:pt x="66" y="108"/>
                    <a:pt x="66" y="108"/>
                    <a:pt x="66" y="108"/>
                  </a:cubicBezTo>
                  <a:cubicBezTo>
                    <a:pt x="109" y="8"/>
                    <a:pt x="109" y="8"/>
                    <a:pt x="109" y="8"/>
                  </a:cubicBezTo>
                  <a:cubicBezTo>
                    <a:pt x="110" y="7"/>
                    <a:pt x="111" y="5"/>
                    <a:pt x="111" y="4"/>
                  </a:cubicBezTo>
                  <a:cubicBezTo>
                    <a:pt x="112" y="3"/>
                    <a:pt x="113" y="2"/>
                    <a:pt x="114" y="2"/>
                  </a:cubicBezTo>
                  <a:cubicBezTo>
                    <a:pt x="115" y="1"/>
                    <a:pt x="115" y="0"/>
                    <a:pt x="116" y="0"/>
                  </a:cubicBezTo>
                  <a:cubicBezTo>
                    <a:pt x="117" y="0"/>
                    <a:pt x="118" y="0"/>
                    <a:pt x="120" y="0"/>
                  </a:cubicBezTo>
                  <a:cubicBezTo>
                    <a:pt x="127" y="0"/>
                    <a:pt x="127" y="0"/>
                    <a:pt x="127" y="0"/>
                  </a:cubicBezTo>
                  <a:cubicBezTo>
                    <a:pt x="127" y="0"/>
                    <a:pt x="128" y="0"/>
                    <a:pt x="129" y="0"/>
                  </a:cubicBezTo>
                  <a:cubicBezTo>
                    <a:pt x="129" y="0"/>
                    <a:pt x="130" y="1"/>
                    <a:pt x="130" y="1"/>
                  </a:cubicBezTo>
                  <a:cubicBezTo>
                    <a:pt x="131" y="2"/>
                    <a:pt x="131" y="2"/>
                    <a:pt x="132" y="3"/>
                  </a:cubicBezTo>
                  <a:cubicBezTo>
                    <a:pt x="132" y="4"/>
                    <a:pt x="132" y="5"/>
                    <a:pt x="132" y="6"/>
                  </a:cubicBezTo>
                  <a:lnTo>
                    <a:pt x="132" y="124"/>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4" name="Freeform 11">
              <a:extLst>
                <a:ext uri="{FF2B5EF4-FFF2-40B4-BE49-F238E27FC236}">
                  <a16:creationId xmlns:a16="http://schemas.microsoft.com/office/drawing/2014/main" id="{9782185F-F7C0-0B28-83A7-6E23BDC7FE63}"/>
                </a:ext>
              </a:extLst>
            </p:cNvPr>
            <p:cNvSpPr>
              <a:spLocks noEditPoints="1"/>
            </p:cNvSpPr>
            <p:nvPr/>
          </p:nvSpPr>
          <p:spPr bwMode="auto">
            <a:xfrm>
              <a:off x="6217312" y="6375943"/>
              <a:ext cx="79123"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4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8" y="81"/>
                    <a:pt x="69" y="80"/>
                  </a:cubicBezTo>
                  <a:cubicBezTo>
                    <a:pt x="71" y="79"/>
                    <a:pt x="72" y="79"/>
                    <a:pt x="72" y="79"/>
                  </a:cubicBezTo>
                  <a:cubicBezTo>
                    <a:pt x="73" y="79"/>
                    <a:pt x="73" y="79"/>
                    <a:pt x="73" y="79"/>
                  </a:cubicBezTo>
                  <a:cubicBezTo>
                    <a:pt x="74" y="79"/>
                    <a:pt x="74" y="80"/>
                    <a:pt x="74" y="80"/>
                  </a:cubicBezTo>
                  <a:cubicBezTo>
                    <a:pt x="74" y="80"/>
                    <a:pt x="75" y="81"/>
                    <a:pt x="75" y="82"/>
                  </a:cubicBezTo>
                  <a:cubicBezTo>
                    <a:pt x="75" y="82"/>
                    <a:pt x="75" y="83"/>
                    <a:pt x="75" y="84"/>
                  </a:cubicBezTo>
                  <a:cubicBezTo>
                    <a:pt x="75" y="84"/>
                    <a:pt x="75" y="85"/>
                    <a:pt x="75" y="85"/>
                  </a:cubicBezTo>
                  <a:cubicBezTo>
                    <a:pt x="75" y="86"/>
                    <a:pt x="75" y="86"/>
                    <a:pt x="74" y="86"/>
                  </a:cubicBezTo>
                  <a:cubicBezTo>
                    <a:pt x="74" y="87"/>
                    <a:pt x="74" y="87"/>
                    <a:pt x="74" y="88"/>
                  </a:cubicBezTo>
                  <a:cubicBezTo>
                    <a:pt x="74" y="88"/>
                    <a:pt x="74" y="88"/>
                    <a:pt x="73" y="88"/>
                  </a:cubicBezTo>
                  <a:cubicBezTo>
                    <a:pt x="73" y="89"/>
                    <a:pt x="72" y="89"/>
                    <a:pt x="70" y="90"/>
                  </a:cubicBezTo>
                  <a:cubicBezTo>
                    <a:pt x="69" y="91"/>
                    <a:pt x="66" y="92"/>
                    <a:pt x="64"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5" y="9"/>
                    <a:pt x="19" y="6"/>
                    <a:pt x="24" y="3"/>
                  </a:cubicBezTo>
                  <a:cubicBezTo>
                    <a:pt x="29" y="1"/>
                    <a:pt x="35" y="0"/>
                    <a:pt x="41" y="0"/>
                  </a:cubicBezTo>
                  <a:cubicBezTo>
                    <a:pt x="48" y="0"/>
                    <a:pt x="53" y="1"/>
                    <a:pt x="58" y="4"/>
                  </a:cubicBezTo>
                  <a:cubicBezTo>
                    <a:pt x="63" y="6"/>
                    <a:pt x="66" y="9"/>
                    <a:pt x="69" y="12"/>
                  </a:cubicBezTo>
                  <a:cubicBezTo>
                    <a:pt x="73" y="16"/>
                    <a:pt x="75" y="21"/>
                    <a:pt x="76" y="26"/>
                  </a:cubicBezTo>
                  <a:cubicBezTo>
                    <a:pt x="78"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8" y="22"/>
                    <a:pt x="16" y="25"/>
                    <a:pt x="14" y="29"/>
                  </a:cubicBezTo>
                  <a:cubicBezTo>
                    <a:pt x="13" y="32"/>
                    <a:pt x="13" y="36"/>
                    <a:pt x="12" y="40"/>
                  </a:cubicBezTo>
                  <a:lnTo>
                    <a:pt x="66" y="4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5" name="Freeform 12">
              <a:extLst>
                <a:ext uri="{FF2B5EF4-FFF2-40B4-BE49-F238E27FC236}">
                  <a16:creationId xmlns:a16="http://schemas.microsoft.com/office/drawing/2014/main" id="{7772D2FA-DCCD-D7BE-66B2-A1CCAC743128}"/>
                </a:ext>
              </a:extLst>
            </p:cNvPr>
            <p:cNvSpPr>
              <a:spLocks/>
            </p:cNvSpPr>
            <p:nvPr/>
          </p:nvSpPr>
          <p:spPr bwMode="auto">
            <a:xfrm>
              <a:off x="6313843" y="6375943"/>
              <a:ext cx="129762" cy="96242"/>
            </a:xfrm>
            <a:custGeom>
              <a:avLst/>
              <a:gdLst>
                <a:gd name="T0" fmla="*/ 126 w 126"/>
                <a:gd name="T1" fmla="*/ 93 h 95"/>
                <a:gd name="T2" fmla="*/ 123 w 126"/>
                <a:gd name="T3" fmla="*/ 95 h 95"/>
                <a:gd name="T4" fmla="*/ 118 w 126"/>
                <a:gd name="T5" fmla="*/ 95 h 95"/>
                <a:gd name="T6" fmla="*/ 115 w 126"/>
                <a:gd name="T7" fmla="*/ 93 h 95"/>
                <a:gd name="T8" fmla="*/ 115 w 126"/>
                <a:gd name="T9" fmla="*/ 38 h 95"/>
                <a:gd name="T10" fmla="*/ 110 w 126"/>
                <a:gd name="T11" fmla="*/ 18 h 95"/>
                <a:gd name="T12" fmla="*/ 95 w 126"/>
                <a:gd name="T13" fmla="*/ 10 h 95"/>
                <a:gd name="T14" fmla="*/ 69 w 126"/>
                <a:gd name="T15" fmla="*/ 29 h 95"/>
                <a:gd name="T16" fmla="*/ 69 w 126"/>
                <a:gd name="T17" fmla="*/ 93 h 95"/>
                <a:gd name="T18" fmla="*/ 66 w 126"/>
                <a:gd name="T19" fmla="*/ 95 h 95"/>
                <a:gd name="T20" fmla="*/ 60 w 126"/>
                <a:gd name="T21" fmla="*/ 95 h 95"/>
                <a:gd name="T22" fmla="*/ 58 w 126"/>
                <a:gd name="T23" fmla="*/ 93 h 95"/>
                <a:gd name="T24" fmla="*/ 57 w 126"/>
                <a:gd name="T25" fmla="*/ 38 h 95"/>
                <a:gd name="T26" fmla="*/ 53 w 126"/>
                <a:gd name="T27" fmla="*/ 18 h 95"/>
                <a:gd name="T28" fmla="*/ 38 w 126"/>
                <a:gd name="T29" fmla="*/ 10 h 95"/>
                <a:gd name="T30" fmla="*/ 12 w 126"/>
                <a:gd name="T31" fmla="*/ 29 h 95"/>
                <a:gd name="T32" fmla="*/ 11 w 126"/>
                <a:gd name="T33" fmla="*/ 93 h 95"/>
                <a:gd name="T34" fmla="*/ 9 w 126"/>
                <a:gd name="T35" fmla="*/ 95 h 95"/>
                <a:gd name="T36" fmla="*/ 3 w 126"/>
                <a:gd name="T37" fmla="*/ 95 h 95"/>
                <a:gd name="T38" fmla="*/ 0 w 126"/>
                <a:gd name="T39" fmla="*/ 93 h 95"/>
                <a:gd name="T40" fmla="*/ 0 w 126"/>
                <a:gd name="T41" fmla="*/ 4 h 95"/>
                <a:gd name="T42" fmla="*/ 1 w 126"/>
                <a:gd name="T43" fmla="*/ 2 h 95"/>
                <a:gd name="T44" fmla="*/ 6 w 126"/>
                <a:gd name="T45" fmla="*/ 1 h 95"/>
                <a:gd name="T46" fmla="*/ 10 w 126"/>
                <a:gd name="T47" fmla="*/ 2 h 95"/>
                <a:gd name="T48" fmla="*/ 11 w 126"/>
                <a:gd name="T49" fmla="*/ 4 h 95"/>
                <a:gd name="T50" fmla="*/ 26 w 126"/>
                <a:gd name="T51" fmla="*/ 4 h 95"/>
                <a:gd name="T52" fmla="*/ 49 w 126"/>
                <a:gd name="T53" fmla="*/ 2 h 95"/>
                <a:gd name="T54" fmla="*/ 63 w 126"/>
                <a:gd name="T55" fmla="*/ 11 h 95"/>
                <a:gd name="T56" fmla="*/ 75 w 126"/>
                <a:gd name="T57" fmla="*/ 10 h 95"/>
                <a:gd name="T58" fmla="*/ 90 w 126"/>
                <a:gd name="T59" fmla="*/ 1 h 95"/>
                <a:gd name="T60" fmla="*/ 111 w 126"/>
                <a:gd name="T61" fmla="*/ 3 h 95"/>
                <a:gd name="T62" fmla="*/ 125 w 126"/>
                <a:gd name="T63" fmla="*/ 23 h 95"/>
                <a:gd name="T64" fmla="*/ 126 w 126"/>
                <a:gd name="T65" fmla="*/ 9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95">
                  <a:moveTo>
                    <a:pt x="126" y="92"/>
                  </a:moveTo>
                  <a:cubicBezTo>
                    <a:pt x="126" y="93"/>
                    <a:pt x="126" y="93"/>
                    <a:pt x="126" y="93"/>
                  </a:cubicBezTo>
                  <a:cubicBezTo>
                    <a:pt x="126" y="94"/>
                    <a:pt x="126" y="94"/>
                    <a:pt x="125" y="94"/>
                  </a:cubicBezTo>
                  <a:cubicBezTo>
                    <a:pt x="125" y="94"/>
                    <a:pt x="124" y="94"/>
                    <a:pt x="123" y="95"/>
                  </a:cubicBezTo>
                  <a:cubicBezTo>
                    <a:pt x="123" y="95"/>
                    <a:pt x="122" y="95"/>
                    <a:pt x="121" y="95"/>
                  </a:cubicBezTo>
                  <a:cubicBezTo>
                    <a:pt x="119" y="95"/>
                    <a:pt x="118" y="95"/>
                    <a:pt x="118" y="95"/>
                  </a:cubicBezTo>
                  <a:cubicBezTo>
                    <a:pt x="117" y="94"/>
                    <a:pt x="116" y="94"/>
                    <a:pt x="116" y="94"/>
                  </a:cubicBezTo>
                  <a:cubicBezTo>
                    <a:pt x="115" y="94"/>
                    <a:pt x="115" y="94"/>
                    <a:pt x="115" y="93"/>
                  </a:cubicBezTo>
                  <a:cubicBezTo>
                    <a:pt x="115" y="93"/>
                    <a:pt x="115" y="93"/>
                    <a:pt x="115" y="92"/>
                  </a:cubicBezTo>
                  <a:cubicBezTo>
                    <a:pt x="115" y="38"/>
                    <a:pt x="115" y="38"/>
                    <a:pt x="115" y="38"/>
                  </a:cubicBezTo>
                  <a:cubicBezTo>
                    <a:pt x="115" y="34"/>
                    <a:pt x="114" y="30"/>
                    <a:pt x="114" y="26"/>
                  </a:cubicBezTo>
                  <a:cubicBezTo>
                    <a:pt x="113" y="23"/>
                    <a:pt x="112" y="20"/>
                    <a:pt x="110" y="18"/>
                  </a:cubicBezTo>
                  <a:cubicBezTo>
                    <a:pt x="109" y="15"/>
                    <a:pt x="106" y="13"/>
                    <a:pt x="104" y="12"/>
                  </a:cubicBezTo>
                  <a:cubicBezTo>
                    <a:pt x="102" y="11"/>
                    <a:pt x="99" y="10"/>
                    <a:pt x="95" y="10"/>
                  </a:cubicBezTo>
                  <a:cubicBezTo>
                    <a:pt x="91" y="10"/>
                    <a:pt x="87" y="12"/>
                    <a:pt x="83" y="15"/>
                  </a:cubicBezTo>
                  <a:cubicBezTo>
                    <a:pt x="79" y="18"/>
                    <a:pt x="74" y="23"/>
                    <a:pt x="69" y="29"/>
                  </a:cubicBezTo>
                  <a:cubicBezTo>
                    <a:pt x="69" y="92"/>
                    <a:pt x="69" y="92"/>
                    <a:pt x="69" y="92"/>
                  </a:cubicBezTo>
                  <a:cubicBezTo>
                    <a:pt x="69" y="93"/>
                    <a:pt x="69" y="93"/>
                    <a:pt x="69" y="93"/>
                  </a:cubicBezTo>
                  <a:cubicBezTo>
                    <a:pt x="69" y="94"/>
                    <a:pt x="68" y="94"/>
                    <a:pt x="68" y="94"/>
                  </a:cubicBezTo>
                  <a:cubicBezTo>
                    <a:pt x="67" y="94"/>
                    <a:pt x="67" y="94"/>
                    <a:pt x="66" y="95"/>
                  </a:cubicBezTo>
                  <a:cubicBezTo>
                    <a:pt x="65" y="95"/>
                    <a:pt x="64" y="95"/>
                    <a:pt x="63" y="95"/>
                  </a:cubicBezTo>
                  <a:cubicBezTo>
                    <a:pt x="62" y="95"/>
                    <a:pt x="61" y="95"/>
                    <a:pt x="60" y="95"/>
                  </a:cubicBezTo>
                  <a:cubicBezTo>
                    <a:pt x="60" y="94"/>
                    <a:pt x="59" y="94"/>
                    <a:pt x="59" y="94"/>
                  </a:cubicBezTo>
                  <a:cubicBezTo>
                    <a:pt x="58" y="94"/>
                    <a:pt x="58" y="94"/>
                    <a:pt x="58" y="93"/>
                  </a:cubicBezTo>
                  <a:cubicBezTo>
                    <a:pt x="58" y="93"/>
                    <a:pt x="57" y="93"/>
                    <a:pt x="57" y="92"/>
                  </a:cubicBezTo>
                  <a:cubicBezTo>
                    <a:pt x="57" y="38"/>
                    <a:pt x="57" y="38"/>
                    <a:pt x="57" y="38"/>
                  </a:cubicBezTo>
                  <a:cubicBezTo>
                    <a:pt x="57" y="34"/>
                    <a:pt x="57" y="30"/>
                    <a:pt x="56" y="26"/>
                  </a:cubicBezTo>
                  <a:cubicBezTo>
                    <a:pt x="56" y="23"/>
                    <a:pt x="54" y="20"/>
                    <a:pt x="53" y="18"/>
                  </a:cubicBezTo>
                  <a:cubicBezTo>
                    <a:pt x="51" y="15"/>
                    <a:pt x="49" y="13"/>
                    <a:pt x="47" y="12"/>
                  </a:cubicBezTo>
                  <a:cubicBezTo>
                    <a:pt x="44" y="11"/>
                    <a:pt x="41" y="10"/>
                    <a:pt x="38" y="10"/>
                  </a:cubicBezTo>
                  <a:cubicBezTo>
                    <a:pt x="34" y="10"/>
                    <a:pt x="30" y="12"/>
                    <a:pt x="25" y="15"/>
                  </a:cubicBezTo>
                  <a:cubicBezTo>
                    <a:pt x="21" y="18"/>
                    <a:pt x="17" y="23"/>
                    <a:pt x="12" y="29"/>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5" y="1"/>
                    <a:pt x="6" y="1"/>
                  </a:cubicBezTo>
                  <a:cubicBezTo>
                    <a:pt x="7" y="1"/>
                    <a:pt x="8" y="1"/>
                    <a:pt x="8" y="1"/>
                  </a:cubicBezTo>
                  <a:cubicBezTo>
                    <a:pt x="9" y="2"/>
                    <a:pt x="10" y="2"/>
                    <a:pt x="10" y="2"/>
                  </a:cubicBezTo>
                  <a:cubicBezTo>
                    <a:pt x="10" y="2"/>
                    <a:pt x="11" y="2"/>
                    <a:pt x="11" y="3"/>
                  </a:cubicBezTo>
                  <a:cubicBezTo>
                    <a:pt x="11" y="3"/>
                    <a:pt x="11" y="3"/>
                    <a:pt x="11" y="4"/>
                  </a:cubicBezTo>
                  <a:cubicBezTo>
                    <a:pt x="11" y="16"/>
                    <a:pt x="11" y="16"/>
                    <a:pt x="11" y="16"/>
                  </a:cubicBezTo>
                  <a:cubicBezTo>
                    <a:pt x="16" y="11"/>
                    <a:pt x="21" y="7"/>
                    <a:pt x="26" y="4"/>
                  </a:cubicBezTo>
                  <a:cubicBezTo>
                    <a:pt x="30" y="1"/>
                    <a:pt x="35" y="0"/>
                    <a:pt x="39" y="0"/>
                  </a:cubicBezTo>
                  <a:cubicBezTo>
                    <a:pt x="43" y="0"/>
                    <a:pt x="46" y="1"/>
                    <a:pt x="49" y="2"/>
                  </a:cubicBezTo>
                  <a:cubicBezTo>
                    <a:pt x="52" y="2"/>
                    <a:pt x="55" y="4"/>
                    <a:pt x="57" y="5"/>
                  </a:cubicBezTo>
                  <a:cubicBezTo>
                    <a:pt x="59" y="7"/>
                    <a:pt x="61" y="9"/>
                    <a:pt x="63" y="11"/>
                  </a:cubicBezTo>
                  <a:cubicBezTo>
                    <a:pt x="64" y="13"/>
                    <a:pt x="65" y="16"/>
                    <a:pt x="66" y="18"/>
                  </a:cubicBezTo>
                  <a:cubicBezTo>
                    <a:pt x="69" y="15"/>
                    <a:pt x="72" y="12"/>
                    <a:pt x="75" y="10"/>
                  </a:cubicBezTo>
                  <a:cubicBezTo>
                    <a:pt x="78" y="7"/>
                    <a:pt x="80" y="6"/>
                    <a:pt x="83" y="4"/>
                  </a:cubicBezTo>
                  <a:cubicBezTo>
                    <a:pt x="85" y="3"/>
                    <a:pt x="88" y="2"/>
                    <a:pt x="90" y="1"/>
                  </a:cubicBezTo>
                  <a:cubicBezTo>
                    <a:pt x="92" y="1"/>
                    <a:pt x="94" y="0"/>
                    <a:pt x="97" y="0"/>
                  </a:cubicBezTo>
                  <a:cubicBezTo>
                    <a:pt x="102" y="0"/>
                    <a:pt x="107" y="1"/>
                    <a:pt x="111" y="3"/>
                  </a:cubicBezTo>
                  <a:cubicBezTo>
                    <a:pt x="115" y="5"/>
                    <a:pt x="118" y="8"/>
                    <a:pt x="120" y="11"/>
                  </a:cubicBezTo>
                  <a:cubicBezTo>
                    <a:pt x="122" y="14"/>
                    <a:pt x="124" y="18"/>
                    <a:pt x="125" y="23"/>
                  </a:cubicBezTo>
                  <a:cubicBezTo>
                    <a:pt x="126" y="27"/>
                    <a:pt x="126" y="32"/>
                    <a:pt x="126" y="37"/>
                  </a:cubicBezTo>
                  <a:lnTo>
                    <a:pt x="126" y="92"/>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6" name="Freeform 13">
              <a:extLst>
                <a:ext uri="{FF2B5EF4-FFF2-40B4-BE49-F238E27FC236}">
                  <a16:creationId xmlns:a16="http://schemas.microsoft.com/office/drawing/2014/main" id="{03D0BAF5-168A-2843-6E45-2020108CF9B8}"/>
                </a:ext>
              </a:extLst>
            </p:cNvPr>
            <p:cNvSpPr>
              <a:spLocks noEditPoints="1"/>
            </p:cNvSpPr>
            <p:nvPr/>
          </p:nvSpPr>
          <p:spPr bwMode="auto">
            <a:xfrm>
              <a:off x="6467342" y="6334031"/>
              <a:ext cx="77541" cy="138155"/>
            </a:xfrm>
            <a:custGeom>
              <a:avLst/>
              <a:gdLst>
                <a:gd name="T0" fmla="*/ 77 w 77"/>
                <a:gd name="T1" fmla="*/ 89 h 138"/>
                <a:gd name="T2" fmla="*/ 75 w 77"/>
                <a:gd name="T3" fmla="*/ 109 h 138"/>
                <a:gd name="T4" fmla="*/ 67 w 77"/>
                <a:gd name="T5" fmla="*/ 125 h 138"/>
                <a:gd name="T6" fmla="*/ 55 w 77"/>
                <a:gd name="T7" fmla="*/ 134 h 138"/>
                <a:gd name="T8" fmla="*/ 39 w 77"/>
                <a:gd name="T9" fmla="*/ 138 h 138"/>
                <a:gd name="T10" fmla="*/ 31 w 77"/>
                <a:gd name="T11" fmla="*/ 137 h 138"/>
                <a:gd name="T12" fmla="*/ 25 w 77"/>
                <a:gd name="T13" fmla="*/ 134 h 138"/>
                <a:gd name="T14" fmla="*/ 18 w 77"/>
                <a:gd name="T15" fmla="*/ 130 h 138"/>
                <a:gd name="T16" fmla="*/ 10 w 77"/>
                <a:gd name="T17" fmla="*/ 123 h 138"/>
                <a:gd name="T18" fmla="*/ 10 w 77"/>
                <a:gd name="T19" fmla="*/ 134 h 138"/>
                <a:gd name="T20" fmla="*/ 10 w 77"/>
                <a:gd name="T21" fmla="*/ 135 h 138"/>
                <a:gd name="T22" fmla="*/ 9 w 77"/>
                <a:gd name="T23" fmla="*/ 136 h 138"/>
                <a:gd name="T24" fmla="*/ 7 w 77"/>
                <a:gd name="T25" fmla="*/ 137 h 138"/>
                <a:gd name="T26" fmla="*/ 5 w 77"/>
                <a:gd name="T27" fmla="*/ 137 h 138"/>
                <a:gd name="T28" fmla="*/ 2 w 77"/>
                <a:gd name="T29" fmla="*/ 137 h 138"/>
                <a:gd name="T30" fmla="*/ 1 w 77"/>
                <a:gd name="T31" fmla="*/ 136 h 138"/>
                <a:gd name="T32" fmla="*/ 0 w 77"/>
                <a:gd name="T33" fmla="*/ 135 h 138"/>
                <a:gd name="T34" fmla="*/ 0 w 77"/>
                <a:gd name="T35" fmla="*/ 134 h 138"/>
                <a:gd name="T36" fmla="*/ 0 w 77"/>
                <a:gd name="T37" fmla="*/ 3 h 138"/>
                <a:gd name="T38" fmla="*/ 0 w 77"/>
                <a:gd name="T39" fmla="*/ 1 h 138"/>
                <a:gd name="T40" fmla="*/ 1 w 77"/>
                <a:gd name="T41" fmla="*/ 1 h 138"/>
                <a:gd name="T42" fmla="*/ 3 w 77"/>
                <a:gd name="T43" fmla="*/ 0 h 138"/>
                <a:gd name="T44" fmla="*/ 5 w 77"/>
                <a:gd name="T45" fmla="*/ 0 h 138"/>
                <a:gd name="T46" fmla="*/ 8 w 77"/>
                <a:gd name="T47" fmla="*/ 0 h 138"/>
                <a:gd name="T48" fmla="*/ 10 w 77"/>
                <a:gd name="T49" fmla="*/ 1 h 138"/>
                <a:gd name="T50" fmla="*/ 11 w 77"/>
                <a:gd name="T51" fmla="*/ 1 h 138"/>
                <a:gd name="T52" fmla="*/ 11 w 77"/>
                <a:gd name="T53" fmla="*/ 3 h 138"/>
                <a:gd name="T54" fmla="*/ 11 w 77"/>
                <a:gd name="T55" fmla="*/ 58 h 138"/>
                <a:gd name="T56" fmla="*/ 19 w 77"/>
                <a:gd name="T57" fmla="*/ 50 h 138"/>
                <a:gd name="T58" fmla="*/ 27 w 77"/>
                <a:gd name="T59" fmla="*/ 46 h 138"/>
                <a:gd name="T60" fmla="*/ 34 w 77"/>
                <a:gd name="T61" fmla="*/ 43 h 138"/>
                <a:gd name="T62" fmla="*/ 41 w 77"/>
                <a:gd name="T63" fmla="*/ 42 h 138"/>
                <a:gd name="T64" fmla="*/ 58 w 77"/>
                <a:gd name="T65" fmla="*/ 46 h 138"/>
                <a:gd name="T66" fmla="*/ 69 w 77"/>
                <a:gd name="T67" fmla="*/ 56 h 138"/>
                <a:gd name="T68" fmla="*/ 75 w 77"/>
                <a:gd name="T69" fmla="*/ 71 h 138"/>
                <a:gd name="T70" fmla="*/ 77 w 77"/>
                <a:gd name="T71" fmla="*/ 89 h 138"/>
                <a:gd name="T72" fmla="*/ 65 w 77"/>
                <a:gd name="T73" fmla="*/ 91 h 138"/>
                <a:gd name="T74" fmla="*/ 64 w 77"/>
                <a:gd name="T75" fmla="*/ 76 h 138"/>
                <a:gd name="T76" fmla="*/ 60 w 77"/>
                <a:gd name="T77" fmla="*/ 64 h 138"/>
                <a:gd name="T78" fmla="*/ 52 w 77"/>
                <a:gd name="T79" fmla="*/ 55 h 138"/>
                <a:gd name="T80" fmla="*/ 40 w 77"/>
                <a:gd name="T81" fmla="*/ 52 h 138"/>
                <a:gd name="T82" fmla="*/ 34 w 77"/>
                <a:gd name="T83" fmla="*/ 53 h 138"/>
                <a:gd name="T84" fmla="*/ 27 w 77"/>
                <a:gd name="T85" fmla="*/ 56 h 138"/>
                <a:gd name="T86" fmla="*/ 19 w 77"/>
                <a:gd name="T87" fmla="*/ 62 h 138"/>
                <a:gd name="T88" fmla="*/ 11 w 77"/>
                <a:gd name="T89" fmla="*/ 71 h 138"/>
                <a:gd name="T90" fmla="*/ 11 w 77"/>
                <a:gd name="T91" fmla="*/ 110 h 138"/>
                <a:gd name="T92" fmla="*/ 26 w 77"/>
                <a:gd name="T93" fmla="*/ 123 h 138"/>
                <a:gd name="T94" fmla="*/ 40 w 77"/>
                <a:gd name="T95" fmla="*/ 128 h 138"/>
                <a:gd name="T96" fmla="*/ 51 w 77"/>
                <a:gd name="T97" fmla="*/ 125 h 138"/>
                <a:gd name="T98" fmla="*/ 59 w 77"/>
                <a:gd name="T99" fmla="*/ 116 h 138"/>
                <a:gd name="T100" fmla="*/ 63 w 77"/>
                <a:gd name="T101" fmla="*/ 104 h 138"/>
                <a:gd name="T102" fmla="*/ 65 w 77"/>
                <a:gd name="T103" fmla="*/ 9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 h="138">
                  <a:moveTo>
                    <a:pt x="77" y="89"/>
                  </a:moveTo>
                  <a:cubicBezTo>
                    <a:pt x="77" y="96"/>
                    <a:pt x="76" y="103"/>
                    <a:pt x="75" y="109"/>
                  </a:cubicBezTo>
                  <a:cubicBezTo>
                    <a:pt x="73" y="115"/>
                    <a:pt x="71" y="120"/>
                    <a:pt x="67" y="125"/>
                  </a:cubicBezTo>
                  <a:cubicBezTo>
                    <a:pt x="64" y="129"/>
                    <a:pt x="60" y="132"/>
                    <a:pt x="55" y="134"/>
                  </a:cubicBezTo>
                  <a:cubicBezTo>
                    <a:pt x="51" y="137"/>
                    <a:pt x="45" y="138"/>
                    <a:pt x="39" y="138"/>
                  </a:cubicBezTo>
                  <a:cubicBezTo>
                    <a:pt x="36" y="138"/>
                    <a:pt x="34" y="138"/>
                    <a:pt x="31" y="137"/>
                  </a:cubicBezTo>
                  <a:cubicBezTo>
                    <a:pt x="29" y="136"/>
                    <a:pt x="27" y="136"/>
                    <a:pt x="25" y="134"/>
                  </a:cubicBezTo>
                  <a:cubicBezTo>
                    <a:pt x="22" y="133"/>
                    <a:pt x="20" y="132"/>
                    <a:pt x="18" y="130"/>
                  </a:cubicBezTo>
                  <a:cubicBezTo>
                    <a:pt x="16" y="128"/>
                    <a:pt x="13" y="125"/>
                    <a:pt x="10" y="123"/>
                  </a:cubicBezTo>
                  <a:cubicBezTo>
                    <a:pt x="10" y="134"/>
                    <a:pt x="10" y="134"/>
                    <a:pt x="10" y="134"/>
                  </a:cubicBezTo>
                  <a:cubicBezTo>
                    <a:pt x="10" y="135"/>
                    <a:pt x="10" y="135"/>
                    <a:pt x="10" y="135"/>
                  </a:cubicBezTo>
                  <a:cubicBezTo>
                    <a:pt x="10" y="136"/>
                    <a:pt x="10" y="136"/>
                    <a:pt x="9" y="136"/>
                  </a:cubicBezTo>
                  <a:cubicBezTo>
                    <a:pt x="9" y="136"/>
                    <a:pt x="8" y="137"/>
                    <a:pt x="7" y="137"/>
                  </a:cubicBezTo>
                  <a:cubicBezTo>
                    <a:pt x="7" y="137"/>
                    <a:pt x="6" y="137"/>
                    <a:pt x="5" y="137"/>
                  </a:cubicBezTo>
                  <a:cubicBezTo>
                    <a:pt x="4" y="137"/>
                    <a:pt x="3" y="137"/>
                    <a:pt x="2" y="137"/>
                  </a:cubicBezTo>
                  <a:cubicBezTo>
                    <a:pt x="2" y="137"/>
                    <a:pt x="1" y="136"/>
                    <a:pt x="1" y="136"/>
                  </a:cubicBezTo>
                  <a:cubicBezTo>
                    <a:pt x="0" y="136"/>
                    <a:pt x="0" y="136"/>
                    <a:pt x="0" y="135"/>
                  </a:cubicBezTo>
                  <a:cubicBezTo>
                    <a:pt x="0" y="135"/>
                    <a:pt x="0" y="135"/>
                    <a:pt x="0" y="134"/>
                  </a:cubicBezTo>
                  <a:cubicBezTo>
                    <a:pt x="0" y="3"/>
                    <a:pt x="0" y="3"/>
                    <a:pt x="0" y="3"/>
                  </a:cubicBezTo>
                  <a:cubicBezTo>
                    <a:pt x="0" y="2"/>
                    <a:pt x="0" y="2"/>
                    <a:pt x="0" y="1"/>
                  </a:cubicBezTo>
                  <a:cubicBezTo>
                    <a:pt x="0" y="1"/>
                    <a:pt x="0" y="1"/>
                    <a:pt x="1" y="1"/>
                  </a:cubicBezTo>
                  <a:cubicBezTo>
                    <a:pt x="1" y="0"/>
                    <a:pt x="2" y="0"/>
                    <a:pt x="3" y="0"/>
                  </a:cubicBezTo>
                  <a:cubicBezTo>
                    <a:pt x="3" y="0"/>
                    <a:pt x="4" y="0"/>
                    <a:pt x="5" y="0"/>
                  </a:cubicBezTo>
                  <a:cubicBezTo>
                    <a:pt x="7" y="0"/>
                    <a:pt x="8" y="0"/>
                    <a:pt x="8" y="0"/>
                  </a:cubicBezTo>
                  <a:cubicBezTo>
                    <a:pt x="9" y="0"/>
                    <a:pt x="10" y="0"/>
                    <a:pt x="10" y="1"/>
                  </a:cubicBezTo>
                  <a:cubicBezTo>
                    <a:pt x="11" y="1"/>
                    <a:pt x="11" y="1"/>
                    <a:pt x="11" y="1"/>
                  </a:cubicBezTo>
                  <a:cubicBezTo>
                    <a:pt x="11" y="2"/>
                    <a:pt x="11" y="2"/>
                    <a:pt x="11" y="3"/>
                  </a:cubicBezTo>
                  <a:cubicBezTo>
                    <a:pt x="11" y="58"/>
                    <a:pt x="11" y="58"/>
                    <a:pt x="11" y="58"/>
                  </a:cubicBezTo>
                  <a:cubicBezTo>
                    <a:pt x="14" y="55"/>
                    <a:pt x="17" y="52"/>
                    <a:pt x="19" y="50"/>
                  </a:cubicBezTo>
                  <a:cubicBezTo>
                    <a:pt x="22" y="48"/>
                    <a:pt x="24" y="47"/>
                    <a:pt x="27" y="46"/>
                  </a:cubicBezTo>
                  <a:cubicBezTo>
                    <a:pt x="29" y="44"/>
                    <a:pt x="32" y="44"/>
                    <a:pt x="34" y="43"/>
                  </a:cubicBezTo>
                  <a:cubicBezTo>
                    <a:pt x="36" y="42"/>
                    <a:pt x="39" y="42"/>
                    <a:pt x="41" y="42"/>
                  </a:cubicBezTo>
                  <a:cubicBezTo>
                    <a:pt x="48" y="42"/>
                    <a:pt x="53" y="43"/>
                    <a:pt x="58" y="46"/>
                  </a:cubicBezTo>
                  <a:cubicBezTo>
                    <a:pt x="62" y="48"/>
                    <a:pt x="66" y="52"/>
                    <a:pt x="69" y="56"/>
                  </a:cubicBezTo>
                  <a:cubicBezTo>
                    <a:pt x="72" y="60"/>
                    <a:pt x="74" y="65"/>
                    <a:pt x="75" y="71"/>
                  </a:cubicBezTo>
                  <a:cubicBezTo>
                    <a:pt x="76" y="76"/>
                    <a:pt x="77" y="83"/>
                    <a:pt x="77" y="89"/>
                  </a:cubicBezTo>
                  <a:close/>
                  <a:moveTo>
                    <a:pt x="65" y="91"/>
                  </a:moveTo>
                  <a:cubicBezTo>
                    <a:pt x="65" y="86"/>
                    <a:pt x="64" y="81"/>
                    <a:pt x="64" y="76"/>
                  </a:cubicBezTo>
                  <a:cubicBezTo>
                    <a:pt x="63" y="72"/>
                    <a:pt x="62" y="68"/>
                    <a:pt x="60" y="64"/>
                  </a:cubicBezTo>
                  <a:cubicBezTo>
                    <a:pt x="58" y="61"/>
                    <a:pt x="55" y="58"/>
                    <a:pt x="52" y="55"/>
                  </a:cubicBezTo>
                  <a:cubicBezTo>
                    <a:pt x="49" y="53"/>
                    <a:pt x="45" y="52"/>
                    <a:pt x="40" y="52"/>
                  </a:cubicBezTo>
                  <a:cubicBezTo>
                    <a:pt x="38" y="52"/>
                    <a:pt x="36" y="53"/>
                    <a:pt x="34" y="53"/>
                  </a:cubicBezTo>
                  <a:cubicBezTo>
                    <a:pt x="31" y="54"/>
                    <a:pt x="29" y="55"/>
                    <a:pt x="27" y="56"/>
                  </a:cubicBezTo>
                  <a:cubicBezTo>
                    <a:pt x="24" y="58"/>
                    <a:pt x="22" y="60"/>
                    <a:pt x="19" y="62"/>
                  </a:cubicBezTo>
                  <a:cubicBezTo>
                    <a:pt x="17" y="65"/>
                    <a:pt x="14" y="68"/>
                    <a:pt x="11" y="71"/>
                  </a:cubicBezTo>
                  <a:cubicBezTo>
                    <a:pt x="11" y="110"/>
                    <a:pt x="11" y="110"/>
                    <a:pt x="11" y="110"/>
                  </a:cubicBezTo>
                  <a:cubicBezTo>
                    <a:pt x="16" y="115"/>
                    <a:pt x="21" y="120"/>
                    <a:pt x="26" y="123"/>
                  </a:cubicBezTo>
                  <a:cubicBezTo>
                    <a:pt x="30" y="126"/>
                    <a:pt x="35" y="128"/>
                    <a:pt x="40" y="128"/>
                  </a:cubicBezTo>
                  <a:cubicBezTo>
                    <a:pt x="44" y="128"/>
                    <a:pt x="48" y="127"/>
                    <a:pt x="51" y="125"/>
                  </a:cubicBezTo>
                  <a:cubicBezTo>
                    <a:pt x="54" y="122"/>
                    <a:pt x="57" y="120"/>
                    <a:pt x="59" y="116"/>
                  </a:cubicBezTo>
                  <a:cubicBezTo>
                    <a:pt x="61" y="113"/>
                    <a:pt x="63" y="109"/>
                    <a:pt x="63" y="104"/>
                  </a:cubicBezTo>
                  <a:cubicBezTo>
                    <a:pt x="64" y="100"/>
                    <a:pt x="65" y="95"/>
                    <a:pt x="65" y="91"/>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7" name="Freeform 14">
              <a:extLst>
                <a:ext uri="{FF2B5EF4-FFF2-40B4-BE49-F238E27FC236}">
                  <a16:creationId xmlns:a16="http://schemas.microsoft.com/office/drawing/2014/main" id="{014C76A1-F0FA-F1BB-53AB-038274103475}"/>
                </a:ext>
              </a:extLst>
            </p:cNvPr>
            <p:cNvSpPr>
              <a:spLocks noEditPoints="1"/>
            </p:cNvSpPr>
            <p:nvPr/>
          </p:nvSpPr>
          <p:spPr bwMode="auto">
            <a:xfrm>
              <a:off x="6555960" y="6375943"/>
              <a:ext cx="80706"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3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7" y="81"/>
                    <a:pt x="69" y="80"/>
                  </a:cubicBezTo>
                  <a:cubicBezTo>
                    <a:pt x="71" y="79"/>
                    <a:pt x="72" y="79"/>
                    <a:pt x="72" y="79"/>
                  </a:cubicBezTo>
                  <a:cubicBezTo>
                    <a:pt x="73" y="79"/>
                    <a:pt x="73" y="79"/>
                    <a:pt x="73" y="79"/>
                  </a:cubicBezTo>
                  <a:cubicBezTo>
                    <a:pt x="74" y="79"/>
                    <a:pt x="74" y="80"/>
                    <a:pt x="74" y="80"/>
                  </a:cubicBezTo>
                  <a:cubicBezTo>
                    <a:pt x="74" y="80"/>
                    <a:pt x="74" y="81"/>
                    <a:pt x="75" y="82"/>
                  </a:cubicBezTo>
                  <a:cubicBezTo>
                    <a:pt x="75" y="82"/>
                    <a:pt x="75" y="83"/>
                    <a:pt x="75" y="84"/>
                  </a:cubicBezTo>
                  <a:cubicBezTo>
                    <a:pt x="75" y="84"/>
                    <a:pt x="75" y="85"/>
                    <a:pt x="75" y="85"/>
                  </a:cubicBezTo>
                  <a:cubicBezTo>
                    <a:pt x="75" y="86"/>
                    <a:pt x="74" y="86"/>
                    <a:pt x="74" y="86"/>
                  </a:cubicBezTo>
                  <a:cubicBezTo>
                    <a:pt x="74" y="87"/>
                    <a:pt x="74" y="87"/>
                    <a:pt x="74" y="88"/>
                  </a:cubicBezTo>
                  <a:cubicBezTo>
                    <a:pt x="74" y="88"/>
                    <a:pt x="73" y="88"/>
                    <a:pt x="73" y="88"/>
                  </a:cubicBezTo>
                  <a:cubicBezTo>
                    <a:pt x="73" y="89"/>
                    <a:pt x="72" y="89"/>
                    <a:pt x="70" y="90"/>
                  </a:cubicBezTo>
                  <a:cubicBezTo>
                    <a:pt x="68" y="91"/>
                    <a:pt x="66" y="92"/>
                    <a:pt x="63"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4" y="9"/>
                    <a:pt x="19" y="6"/>
                    <a:pt x="24" y="3"/>
                  </a:cubicBezTo>
                  <a:cubicBezTo>
                    <a:pt x="29" y="1"/>
                    <a:pt x="35" y="0"/>
                    <a:pt x="41" y="0"/>
                  </a:cubicBezTo>
                  <a:cubicBezTo>
                    <a:pt x="47" y="0"/>
                    <a:pt x="53" y="1"/>
                    <a:pt x="58" y="4"/>
                  </a:cubicBezTo>
                  <a:cubicBezTo>
                    <a:pt x="62" y="6"/>
                    <a:pt x="66" y="9"/>
                    <a:pt x="69" y="12"/>
                  </a:cubicBezTo>
                  <a:cubicBezTo>
                    <a:pt x="72" y="16"/>
                    <a:pt x="75" y="21"/>
                    <a:pt x="76" y="26"/>
                  </a:cubicBezTo>
                  <a:cubicBezTo>
                    <a:pt x="77"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7" y="22"/>
                    <a:pt x="16" y="25"/>
                    <a:pt x="14" y="29"/>
                  </a:cubicBezTo>
                  <a:cubicBezTo>
                    <a:pt x="13" y="32"/>
                    <a:pt x="12" y="36"/>
                    <a:pt x="12" y="40"/>
                  </a:cubicBezTo>
                  <a:lnTo>
                    <a:pt x="66" y="4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8" name="Freeform 15">
              <a:extLst>
                <a:ext uri="{FF2B5EF4-FFF2-40B4-BE49-F238E27FC236}">
                  <a16:creationId xmlns:a16="http://schemas.microsoft.com/office/drawing/2014/main" id="{AE94150E-34B3-A0FA-4D37-B6A5D5F04A96}"/>
                </a:ext>
              </a:extLst>
            </p:cNvPr>
            <p:cNvSpPr>
              <a:spLocks/>
            </p:cNvSpPr>
            <p:nvPr/>
          </p:nvSpPr>
          <p:spPr bwMode="auto">
            <a:xfrm>
              <a:off x="6654072" y="6375943"/>
              <a:ext cx="49057" cy="96242"/>
            </a:xfrm>
            <a:custGeom>
              <a:avLst/>
              <a:gdLst>
                <a:gd name="T0" fmla="*/ 49 w 49"/>
                <a:gd name="T1" fmla="*/ 8 h 95"/>
                <a:gd name="T2" fmla="*/ 49 w 49"/>
                <a:gd name="T3" fmla="*/ 11 h 95"/>
                <a:gd name="T4" fmla="*/ 49 w 49"/>
                <a:gd name="T5" fmla="*/ 12 h 95"/>
                <a:gd name="T6" fmla="*/ 48 w 49"/>
                <a:gd name="T7" fmla="*/ 13 h 95"/>
                <a:gd name="T8" fmla="*/ 47 w 49"/>
                <a:gd name="T9" fmla="*/ 14 h 95"/>
                <a:gd name="T10" fmla="*/ 45 w 49"/>
                <a:gd name="T11" fmla="*/ 13 h 95"/>
                <a:gd name="T12" fmla="*/ 42 w 49"/>
                <a:gd name="T13" fmla="*/ 12 h 95"/>
                <a:gd name="T14" fmla="*/ 39 w 49"/>
                <a:gd name="T15" fmla="*/ 11 h 95"/>
                <a:gd name="T16" fmla="*/ 35 w 49"/>
                <a:gd name="T17" fmla="*/ 11 h 95"/>
                <a:gd name="T18" fmla="*/ 30 w 49"/>
                <a:gd name="T19" fmla="*/ 12 h 95"/>
                <a:gd name="T20" fmla="*/ 24 w 49"/>
                <a:gd name="T21" fmla="*/ 16 h 95"/>
                <a:gd name="T22" fmla="*/ 18 w 49"/>
                <a:gd name="T23" fmla="*/ 22 h 95"/>
                <a:gd name="T24" fmla="*/ 12 w 49"/>
                <a:gd name="T25" fmla="*/ 32 h 95"/>
                <a:gd name="T26" fmla="*/ 12 w 49"/>
                <a:gd name="T27" fmla="*/ 92 h 95"/>
                <a:gd name="T28" fmla="*/ 11 w 49"/>
                <a:gd name="T29" fmla="*/ 93 h 95"/>
                <a:gd name="T30" fmla="*/ 10 w 49"/>
                <a:gd name="T31" fmla="*/ 94 h 95"/>
                <a:gd name="T32" fmla="*/ 9 w 49"/>
                <a:gd name="T33" fmla="*/ 95 h 95"/>
                <a:gd name="T34" fmla="*/ 6 w 49"/>
                <a:gd name="T35" fmla="*/ 95 h 95"/>
                <a:gd name="T36" fmla="*/ 3 w 49"/>
                <a:gd name="T37" fmla="*/ 95 h 95"/>
                <a:gd name="T38" fmla="*/ 1 w 49"/>
                <a:gd name="T39" fmla="*/ 94 h 95"/>
                <a:gd name="T40" fmla="*/ 0 w 49"/>
                <a:gd name="T41" fmla="*/ 93 h 95"/>
                <a:gd name="T42" fmla="*/ 0 w 49"/>
                <a:gd name="T43" fmla="*/ 92 h 95"/>
                <a:gd name="T44" fmla="*/ 0 w 49"/>
                <a:gd name="T45" fmla="*/ 4 h 95"/>
                <a:gd name="T46" fmla="*/ 0 w 49"/>
                <a:gd name="T47" fmla="*/ 3 h 95"/>
                <a:gd name="T48" fmla="*/ 1 w 49"/>
                <a:gd name="T49" fmla="*/ 2 h 95"/>
                <a:gd name="T50" fmla="*/ 3 w 49"/>
                <a:gd name="T51" fmla="*/ 1 h 95"/>
                <a:gd name="T52" fmla="*/ 6 w 49"/>
                <a:gd name="T53" fmla="*/ 1 h 95"/>
                <a:gd name="T54" fmla="*/ 8 w 49"/>
                <a:gd name="T55" fmla="*/ 1 h 95"/>
                <a:gd name="T56" fmla="*/ 10 w 49"/>
                <a:gd name="T57" fmla="*/ 2 h 95"/>
                <a:gd name="T58" fmla="*/ 11 w 49"/>
                <a:gd name="T59" fmla="*/ 3 h 95"/>
                <a:gd name="T60" fmla="*/ 11 w 49"/>
                <a:gd name="T61" fmla="*/ 4 h 95"/>
                <a:gd name="T62" fmla="*/ 11 w 49"/>
                <a:gd name="T63" fmla="*/ 18 h 95"/>
                <a:gd name="T64" fmla="*/ 18 w 49"/>
                <a:gd name="T65" fmla="*/ 9 h 95"/>
                <a:gd name="T66" fmla="*/ 24 w 49"/>
                <a:gd name="T67" fmla="*/ 3 h 95"/>
                <a:gd name="T68" fmla="*/ 30 w 49"/>
                <a:gd name="T69" fmla="*/ 1 h 95"/>
                <a:gd name="T70" fmla="*/ 36 w 49"/>
                <a:gd name="T71" fmla="*/ 0 h 95"/>
                <a:gd name="T72" fmla="*/ 39 w 49"/>
                <a:gd name="T73" fmla="*/ 0 h 95"/>
                <a:gd name="T74" fmla="*/ 42 w 49"/>
                <a:gd name="T75" fmla="*/ 1 h 95"/>
                <a:gd name="T76" fmla="*/ 46 w 49"/>
                <a:gd name="T77" fmla="*/ 2 h 95"/>
                <a:gd name="T78" fmla="*/ 48 w 49"/>
                <a:gd name="T79" fmla="*/ 3 h 95"/>
                <a:gd name="T80" fmla="*/ 49 w 49"/>
                <a:gd name="T81" fmla="*/ 4 h 95"/>
                <a:gd name="T82" fmla="*/ 49 w 49"/>
                <a:gd name="T83" fmla="*/ 4 h 95"/>
                <a:gd name="T84" fmla="*/ 49 w 49"/>
                <a:gd name="T85" fmla="*/ 6 h 95"/>
                <a:gd name="T86" fmla="*/ 49 w 49"/>
                <a:gd name="T87"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 h="95">
                  <a:moveTo>
                    <a:pt x="49" y="8"/>
                  </a:moveTo>
                  <a:cubicBezTo>
                    <a:pt x="49" y="9"/>
                    <a:pt x="49" y="10"/>
                    <a:pt x="49" y="11"/>
                  </a:cubicBezTo>
                  <a:cubicBezTo>
                    <a:pt x="49" y="11"/>
                    <a:pt x="49" y="12"/>
                    <a:pt x="49" y="12"/>
                  </a:cubicBezTo>
                  <a:cubicBezTo>
                    <a:pt x="49" y="13"/>
                    <a:pt x="48" y="13"/>
                    <a:pt x="48" y="13"/>
                  </a:cubicBezTo>
                  <a:cubicBezTo>
                    <a:pt x="48" y="14"/>
                    <a:pt x="48" y="14"/>
                    <a:pt x="47" y="14"/>
                  </a:cubicBezTo>
                  <a:cubicBezTo>
                    <a:pt x="47" y="14"/>
                    <a:pt x="46" y="14"/>
                    <a:pt x="45" y="13"/>
                  </a:cubicBezTo>
                  <a:cubicBezTo>
                    <a:pt x="44" y="13"/>
                    <a:pt x="43" y="13"/>
                    <a:pt x="42" y="12"/>
                  </a:cubicBezTo>
                  <a:cubicBezTo>
                    <a:pt x="41" y="12"/>
                    <a:pt x="40" y="12"/>
                    <a:pt x="39" y="11"/>
                  </a:cubicBezTo>
                  <a:cubicBezTo>
                    <a:pt x="38" y="11"/>
                    <a:pt x="36" y="11"/>
                    <a:pt x="35" y="11"/>
                  </a:cubicBezTo>
                  <a:cubicBezTo>
                    <a:pt x="33" y="11"/>
                    <a:pt x="31" y="11"/>
                    <a:pt x="30" y="12"/>
                  </a:cubicBezTo>
                  <a:cubicBezTo>
                    <a:pt x="28" y="13"/>
                    <a:pt x="26" y="14"/>
                    <a:pt x="24" y="16"/>
                  </a:cubicBezTo>
                  <a:cubicBezTo>
                    <a:pt x="22" y="17"/>
                    <a:pt x="20" y="20"/>
                    <a:pt x="18" y="22"/>
                  </a:cubicBezTo>
                  <a:cubicBezTo>
                    <a:pt x="16" y="25"/>
                    <a:pt x="14" y="28"/>
                    <a:pt x="12" y="32"/>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4" y="1"/>
                    <a:pt x="6" y="1"/>
                  </a:cubicBezTo>
                  <a:cubicBezTo>
                    <a:pt x="7" y="1"/>
                    <a:pt x="8" y="1"/>
                    <a:pt x="8" y="1"/>
                  </a:cubicBezTo>
                  <a:cubicBezTo>
                    <a:pt x="9" y="2"/>
                    <a:pt x="10" y="2"/>
                    <a:pt x="10" y="2"/>
                  </a:cubicBezTo>
                  <a:cubicBezTo>
                    <a:pt x="10" y="2"/>
                    <a:pt x="11" y="2"/>
                    <a:pt x="11" y="3"/>
                  </a:cubicBezTo>
                  <a:cubicBezTo>
                    <a:pt x="11" y="3"/>
                    <a:pt x="11" y="3"/>
                    <a:pt x="11" y="4"/>
                  </a:cubicBezTo>
                  <a:cubicBezTo>
                    <a:pt x="11" y="18"/>
                    <a:pt x="11" y="18"/>
                    <a:pt x="11" y="18"/>
                  </a:cubicBezTo>
                  <a:cubicBezTo>
                    <a:pt x="14" y="14"/>
                    <a:pt x="16" y="11"/>
                    <a:pt x="18" y="9"/>
                  </a:cubicBezTo>
                  <a:cubicBezTo>
                    <a:pt x="20" y="7"/>
                    <a:pt x="22" y="5"/>
                    <a:pt x="24" y="3"/>
                  </a:cubicBezTo>
                  <a:cubicBezTo>
                    <a:pt x="26" y="2"/>
                    <a:pt x="28" y="1"/>
                    <a:pt x="30" y="1"/>
                  </a:cubicBezTo>
                  <a:cubicBezTo>
                    <a:pt x="32" y="0"/>
                    <a:pt x="34" y="0"/>
                    <a:pt x="36" y="0"/>
                  </a:cubicBezTo>
                  <a:cubicBezTo>
                    <a:pt x="37" y="0"/>
                    <a:pt x="38" y="0"/>
                    <a:pt x="39" y="0"/>
                  </a:cubicBezTo>
                  <a:cubicBezTo>
                    <a:pt x="40" y="0"/>
                    <a:pt x="41" y="1"/>
                    <a:pt x="42" y="1"/>
                  </a:cubicBezTo>
                  <a:cubicBezTo>
                    <a:pt x="44" y="1"/>
                    <a:pt x="45" y="1"/>
                    <a:pt x="46" y="2"/>
                  </a:cubicBezTo>
                  <a:cubicBezTo>
                    <a:pt x="47" y="2"/>
                    <a:pt x="47" y="3"/>
                    <a:pt x="48" y="3"/>
                  </a:cubicBezTo>
                  <a:cubicBezTo>
                    <a:pt x="48" y="3"/>
                    <a:pt x="48" y="3"/>
                    <a:pt x="49" y="4"/>
                  </a:cubicBezTo>
                  <a:cubicBezTo>
                    <a:pt x="49" y="4"/>
                    <a:pt x="49" y="4"/>
                    <a:pt x="49" y="4"/>
                  </a:cubicBezTo>
                  <a:cubicBezTo>
                    <a:pt x="49" y="5"/>
                    <a:pt x="49" y="5"/>
                    <a:pt x="49" y="6"/>
                  </a:cubicBezTo>
                  <a:cubicBezTo>
                    <a:pt x="49" y="7"/>
                    <a:pt x="49" y="7"/>
                    <a:pt x="49" y="8"/>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19" name="Freeform 16">
              <a:extLst>
                <a:ext uri="{FF2B5EF4-FFF2-40B4-BE49-F238E27FC236}">
                  <a16:creationId xmlns:a16="http://schemas.microsoft.com/office/drawing/2014/main" id="{9E07E533-A07A-627F-8B39-1F58DF9923FE}"/>
                </a:ext>
              </a:extLst>
            </p:cNvPr>
            <p:cNvSpPr>
              <a:spLocks/>
            </p:cNvSpPr>
            <p:nvPr/>
          </p:nvSpPr>
          <p:spPr bwMode="auto">
            <a:xfrm>
              <a:off x="6701546" y="6375943"/>
              <a:ext cx="61717" cy="96242"/>
            </a:xfrm>
            <a:custGeom>
              <a:avLst/>
              <a:gdLst>
                <a:gd name="T0" fmla="*/ 60 w 60"/>
                <a:gd name="T1" fmla="*/ 69 h 96"/>
                <a:gd name="T2" fmla="*/ 58 w 60"/>
                <a:gd name="T3" fmla="*/ 80 h 96"/>
                <a:gd name="T4" fmla="*/ 51 w 60"/>
                <a:gd name="T5" fmla="*/ 89 h 96"/>
                <a:gd name="T6" fmla="*/ 41 w 60"/>
                <a:gd name="T7" fmla="*/ 94 h 96"/>
                <a:gd name="T8" fmla="*/ 27 w 60"/>
                <a:gd name="T9" fmla="*/ 96 h 96"/>
                <a:gd name="T10" fmla="*/ 19 w 60"/>
                <a:gd name="T11" fmla="*/ 95 h 96"/>
                <a:gd name="T12" fmla="*/ 11 w 60"/>
                <a:gd name="T13" fmla="*/ 93 h 96"/>
                <a:gd name="T14" fmla="*/ 6 w 60"/>
                <a:gd name="T15" fmla="*/ 91 h 96"/>
                <a:gd name="T16" fmla="*/ 2 w 60"/>
                <a:gd name="T17" fmla="*/ 89 h 96"/>
                <a:gd name="T18" fmla="*/ 1 w 60"/>
                <a:gd name="T19" fmla="*/ 86 h 96"/>
                <a:gd name="T20" fmla="*/ 0 w 60"/>
                <a:gd name="T21" fmla="*/ 82 h 96"/>
                <a:gd name="T22" fmla="*/ 0 w 60"/>
                <a:gd name="T23" fmla="*/ 80 h 96"/>
                <a:gd name="T24" fmla="*/ 1 w 60"/>
                <a:gd name="T25" fmla="*/ 78 h 96"/>
                <a:gd name="T26" fmla="*/ 2 w 60"/>
                <a:gd name="T27" fmla="*/ 77 h 96"/>
                <a:gd name="T28" fmla="*/ 3 w 60"/>
                <a:gd name="T29" fmla="*/ 77 h 96"/>
                <a:gd name="T30" fmla="*/ 6 w 60"/>
                <a:gd name="T31" fmla="*/ 78 h 96"/>
                <a:gd name="T32" fmla="*/ 11 w 60"/>
                <a:gd name="T33" fmla="*/ 81 h 96"/>
                <a:gd name="T34" fmla="*/ 18 w 60"/>
                <a:gd name="T35" fmla="*/ 84 h 96"/>
                <a:gd name="T36" fmla="*/ 28 w 60"/>
                <a:gd name="T37" fmla="*/ 86 h 96"/>
                <a:gd name="T38" fmla="*/ 36 w 60"/>
                <a:gd name="T39" fmla="*/ 85 h 96"/>
                <a:gd name="T40" fmla="*/ 43 w 60"/>
                <a:gd name="T41" fmla="*/ 82 h 96"/>
                <a:gd name="T42" fmla="*/ 47 w 60"/>
                <a:gd name="T43" fmla="*/ 77 h 96"/>
                <a:gd name="T44" fmla="*/ 49 w 60"/>
                <a:gd name="T45" fmla="*/ 70 h 96"/>
                <a:gd name="T46" fmla="*/ 47 w 60"/>
                <a:gd name="T47" fmla="*/ 63 h 96"/>
                <a:gd name="T48" fmla="*/ 42 w 60"/>
                <a:gd name="T49" fmla="*/ 58 h 96"/>
                <a:gd name="T50" fmla="*/ 34 w 60"/>
                <a:gd name="T51" fmla="*/ 54 h 96"/>
                <a:gd name="T52" fmla="*/ 26 w 60"/>
                <a:gd name="T53" fmla="*/ 51 h 96"/>
                <a:gd name="T54" fmla="*/ 18 w 60"/>
                <a:gd name="T55" fmla="*/ 47 h 96"/>
                <a:gd name="T56" fmla="*/ 10 w 60"/>
                <a:gd name="T57" fmla="*/ 42 h 96"/>
                <a:gd name="T58" fmla="*/ 5 w 60"/>
                <a:gd name="T59" fmla="*/ 35 h 96"/>
                <a:gd name="T60" fmla="*/ 3 w 60"/>
                <a:gd name="T61" fmla="*/ 25 h 96"/>
                <a:gd name="T62" fmla="*/ 5 w 60"/>
                <a:gd name="T63" fmla="*/ 16 h 96"/>
                <a:gd name="T64" fmla="*/ 10 w 60"/>
                <a:gd name="T65" fmla="*/ 8 h 96"/>
                <a:gd name="T66" fmla="*/ 20 w 60"/>
                <a:gd name="T67" fmla="*/ 2 h 96"/>
                <a:gd name="T68" fmla="*/ 33 w 60"/>
                <a:gd name="T69" fmla="*/ 0 h 96"/>
                <a:gd name="T70" fmla="*/ 40 w 60"/>
                <a:gd name="T71" fmla="*/ 1 h 96"/>
                <a:gd name="T72" fmla="*/ 46 w 60"/>
                <a:gd name="T73" fmla="*/ 2 h 96"/>
                <a:gd name="T74" fmla="*/ 51 w 60"/>
                <a:gd name="T75" fmla="*/ 4 h 96"/>
                <a:gd name="T76" fmla="*/ 54 w 60"/>
                <a:gd name="T77" fmla="*/ 6 h 96"/>
                <a:gd name="T78" fmla="*/ 55 w 60"/>
                <a:gd name="T79" fmla="*/ 7 h 96"/>
                <a:gd name="T80" fmla="*/ 56 w 60"/>
                <a:gd name="T81" fmla="*/ 8 h 96"/>
                <a:gd name="T82" fmla="*/ 56 w 60"/>
                <a:gd name="T83" fmla="*/ 10 h 96"/>
                <a:gd name="T84" fmla="*/ 56 w 60"/>
                <a:gd name="T85" fmla="*/ 12 h 96"/>
                <a:gd name="T86" fmla="*/ 56 w 60"/>
                <a:gd name="T87" fmla="*/ 14 h 96"/>
                <a:gd name="T88" fmla="*/ 55 w 60"/>
                <a:gd name="T89" fmla="*/ 15 h 96"/>
                <a:gd name="T90" fmla="*/ 55 w 60"/>
                <a:gd name="T91" fmla="*/ 16 h 96"/>
                <a:gd name="T92" fmla="*/ 54 w 60"/>
                <a:gd name="T93" fmla="*/ 17 h 96"/>
                <a:gd name="T94" fmla="*/ 51 w 60"/>
                <a:gd name="T95" fmla="*/ 16 h 96"/>
                <a:gd name="T96" fmla="*/ 47 w 60"/>
                <a:gd name="T97" fmla="*/ 13 h 96"/>
                <a:gd name="T98" fmla="*/ 41 w 60"/>
                <a:gd name="T99" fmla="*/ 11 h 96"/>
                <a:gd name="T100" fmla="*/ 33 w 60"/>
                <a:gd name="T101" fmla="*/ 10 h 96"/>
                <a:gd name="T102" fmla="*/ 25 w 60"/>
                <a:gd name="T103" fmla="*/ 11 h 96"/>
                <a:gd name="T104" fmla="*/ 19 w 60"/>
                <a:gd name="T105" fmla="*/ 14 h 96"/>
                <a:gd name="T106" fmla="*/ 16 w 60"/>
                <a:gd name="T107" fmla="*/ 19 h 96"/>
                <a:gd name="T108" fmla="*/ 15 w 60"/>
                <a:gd name="T109" fmla="*/ 24 h 96"/>
                <a:gd name="T110" fmla="*/ 16 w 60"/>
                <a:gd name="T111" fmla="*/ 32 h 96"/>
                <a:gd name="T112" fmla="*/ 22 w 60"/>
                <a:gd name="T113" fmla="*/ 37 h 96"/>
                <a:gd name="T114" fmla="*/ 29 w 60"/>
                <a:gd name="T115" fmla="*/ 41 h 96"/>
                <a:gd name="T116" fmla="*/ 37 w 60"/>
                <a:gd name="T117" fmla="*/ 44 h 96"/>
                <a:gd name="T118" fmla="*/ 46 w 60"/>
                <a:gd name="T119" fmla="*/ 48 h 96"/>
                <a:gd name="T120" fmla="*/ 53 w 60"/>
                <a:gd name="T121" fmla="*/ 52 h 96"/>
                <a:gd name="T122" fmla="*/ 58 w 60"/>
                <a:gd name="T123" fmla="*/ 59 h 96"/>
                <a:gd name="T124" fmla="*/ 60 w 60"/>
                <a:gd name="T125" fmla="*/ 6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 h="96">
                  <a:moveTo>
                    <a:pt x="60" y="69"/>
                  </a:moveTo>
                  <a:cubicBezTo>
                    <a:pt x="60" y="73"/>
                    <a:pt x="59" y="77"/>
                    <a:pt x="58" y="80"/>
                  </a:cubicBezTo>
                  <a:cubicBezTo>
                    <a:pt x="56" y="83"/>
                    <a:pt x="54" y="86"/>
                    <a:pt x="51" y="89"/>
                  </a:cubicBezTo>
                  <a:cubicBezTo>
                    <a:pt x="48" y="91"/>
                    <a:pt x="45" y="93"/>
                    <a:pt x="41" y="94"/>
                  </a:cubicBezTo>
                  <a:cubicBezTo>
                    <a:pt x="37" y="95"/>
                    <a:pt x="32" y="96"/>
                    <a:pt x="27" y="96"/>
                  </a:cubicBezTo>
                  <a:cubicBezTo>
                    <a:pt x="24" y="96"/>
                    <a:pt x="21" y="96"/>
                    <a:pt x="19" y="95"/>
                  </a:cubicBezTo>
                  <a:cubicBezTo>
                    <a:pt x="16" y="95"/>
                    <a:pt x="13" y="94"/>
                    <a:pt x="11" y="93"/>
                  </a:cubicBezTo>
                  <a:cubicBezTo>
                    <a:pt x="9" y="92"/>
                    <a:pt x="7" y="92"/>
                    <a:pt x="6" y="91"/>
                  </a:cubicBezTo>
                  <a:cubicBezTo>
                    <a:pt x="4" y="90"/>
                    <a:pt x="3" y="89"/>
                    <a:pt x="2" y="89"/>
                  </a:cubicBezTo>
                  <a:cubicBezTo>
                    <a:pt x="1" y="88"/>
                    <a:pt x="1" y="87"/>
                    <a:pt x="1" y="86"/>
                  </a:cubicBezTo>
                  <a:cubicBezTo>
                    <a:pt x="0" y="85"/>
                    <a:pt x="0" y="84"/>
                    <a:pt x="0" y="82"/>
                  </a:cubicBezTo>
                  <a:cubicBezTo>
                    <a:pt x="0" y="81"/>
                    <a:pt x="0" y="81"/>
                    <a:pt x="0" y="80"/>
                  </a:cubicBezTo>
                  <a:cubicBezTo>
                    <a:pt x="0" y="79"/>
                    <a:pt x="1" y="79"/>
                    <a:pt x="1" y="78"/>
                  </a:cubicBezTo>
                  <a:cubicBezTo>
                    <a:pt x="1" y="78"/>
                    <a:pt x="1" y="78"/>
                    <a:pt x="2" y="77"/>
                  </a:cubicBezTo>
                  <a:cubicBezTo>
                    <a:pt x="2" y="77"/>
                    <a:pt x="2" y="77"/>
                    <a:pt x="3" y="77"/>
                  </a:cubicBezTo>
                  <a:cubicBezTo>
                    <a:pt x="3" y="77"/>
                    <a:pt x="4" y="77"/>
                    <a:pt x="6" y="78"/>
                  </a:cubicBezTo>
                  <a:cubicBezTo>
                    <a:pt x="7" y="79"/>
                    <a:pt x="9" y="80"/>
                    <a:pt x="11" y="81"/>
                  </a:cubicBezTo>
                  <a:cubicBezTo>
                    <a:pt x="13" y="82"/>
                    <a:pt x="15" y="83"/>
                    <a:pt x="18" y="84"/>
                  </a:cubicBezTo>
                  <a:cubicBezTo>
                    <a:pt x="21" y="85"/>
                    <a:pt x="24" y="86"/>
                    <a:pt x="28" y="86"/>
                  </a:cubicBezTo>
                  <a:cubicBezTo>
                    <a:pt x="31" y="86"/>
                    <a:pt x="34" y="85"/>
                    <a:pt x="36" y="85"/>
                  </a:cubicBezTo>
                  <a:cubicBezTo>
                    <a:pt x="39" y="84"/>
                    <a:pt x="41" y="83"/>
                    <a:pt x="43" y="82"/>
                  </a:cubicBezTo>
                  <a:cubicBezTo>
                    <a:pt x="45" y="80"/>
                    <a:pt x="46" y="79"/>
                    <a:pt x="47" y="77"/>
                  </a:cubicBezTo>
                  <a:cubicBezTo>
                    <a:pt x="48" y="75"/>
                    <a:pt x="49" y="72"/>
                    <a:pt x="49" y="70"/>
                  </a:cubicBezTo>
                  <a:cubicBezTo>
                    <a:pt x="49" y="67"/>
                    <a:pt x="48" y="65"/>
                    <a:pt x="47" y="63"/>
                  </a:cubicBezTo>
                  <a:cubicBezTo>
                    <a:pt x="45" y="61"/>
                    <a:pt x="44" y="59"/>
                    <a:pt x="42" y="58"/>
                  </a:cubicBezTo>
                  <a:cubicBezTo>
                    <a:pt x="39" y="56"/>
                    <a:pt x="37" y="55"/>
                    <a:pt x="34" y="54"/>
                  </a:cubicBezTo>
                  <a:cubicBezTo>
                    <a:pt x="32" y="53"/>
                    <a:pt x="29" y="52"/>
                    <a:pt x="26" y="51"/>
                  </a:cubicBezTo>
                  <a:cubicBezTo>
                    <a:pt x="23" y="50"/>
                    <a:pt x="20" y="48"/>
                    <a:pt x="18" y="47"/>
                  </a:cubicBezTo>
                  <a:cubicBezTo>
                    <a:pt x="15" y="46"/>
                    <a:pt x="12" y="44"/>
                    <a:pt x="10" y="42"/>
                  </a:cubicBezTo>
                  <a:cubicBezTo>
                    <a:pt x="8" y="40"/>
                    <a:pt x="7" y="38"/>
                    <a:pt x="5" y="35"/>
                  </a:cubicBezTo>
                  <a:cubicBezTo>
                    <a:pt x="4" y="32"/>
                    <a:pt x="3" y="29"/>
                    <a:pt x="3" y="25"/>
                  </a:cubicBezTo>
                  <a:cubicBezTo>
                    <a:pt x="3" y="22"/>
                    <a:pt x="4" y="19"/>
                    <a:pt x="5" y="16"/>
                  </a:cubicBezTo>
                  <a:cubicBezTo>
                    <a:pt x="6" y="13"/>
                    <a:pt x="8" y="10"/>
                    <a:pt x="10" y="8"/>
                  </a:cubicBezTo>
                  <a:cubicBezTo>
                    <a:pt x="13" y="6"/>
                    <a:pt x="16" y="4"/>
                    <a:pt x="20" y="2"/>
                  </a:cubicBezTo>
                  <a:cubicBezTo>
                    <a:pt x="24" y="1"/>
                    <a:pt x="28" y="0"/>
                    <a:pt x="33" y="0"/>
                  </a:cubicBezTo>
                  <a:cubicBezTo>
                    <a:pt x="36" y="0"/>
                    <a:pt x="38" y="0"/>
                    <a:pt x="40" y="1"/>
                  </a:cubicBezTo>
                  <a:cubicBezTo>
                    <a:pt x="42" y="1"/>
                    <a:pt x="44" y="2"/>
                    <a:pt x="46" y="2"/>
                  </a:cubicBezTo>
                  <a:cubicBezTo>
                    <a:pt x="48" y="3"/>
                    <a:pt x="49" y="3"/>
                    <a:pt x="51" y="4"/>
                  </a:cubicBezTo>
                  <a:cubicBezTo>
                    <a:pt x="52" y="5"/>
                    <a:pt x="53" y="5"/>
                    <a:pt x="54" y="6"/>
                  </a:cubicBezTo>
                  <a:cubicBezTo>
                    <a:pt x="54" y="6"/>
                    <a:pt x="55" y="7"/>
                    <a:pt x="55" y="7"/>
                  </a:cubicBezTo>
                  <a:cubicBezTo>
                    <a:pt x="55" y="8"/>
                    <a:pt x="55" y="8"/>
                    <a:pt x="56" y="8"/>
                  </a:cubicBezTo>
                  <a:cubicBezTo>
                    <a:pt x="56" y="9"/>
                    <a:pt x="56" y="9"/>
                    <a:pt x="56" y="10"/>
                  </a:cubicBezTo>
                  <a:cubicBezTo>
                    <a:pt x="56" y="10"/>
                    <a:pt x="56" y="11"/>
                    <a:pt x="56" y="12"/>
                  </a:cubicBezTo>
                  <a:cubicBezTo>
                    <a:pt x="56" y="13"/>
                    <a:pt x="56" y="13"/>
                    <a:pt x="56" y="14"/>
                  </a:cubicBezTo>
                  <a:cubicBezTo>
                    <a:pt x="56" y="14"/>
                    <a:pt x="55" y="15"/>
                    <a:pt x="55" y="15"/>
                  </a:cubicBezTo>
                  <a:cubicBezTo>
                    <a:pt x="55" y="16"/>
                    <a:pt x="55" y="16"/>
                    <a:pt x="55" y="16"/>
                  </a:cubicBezTo>
                  <a:cubicBezTo>
                    <a:pt x="54" y="17"/>
                    <a:pt x="54" y="17"/>
                    <a:pt x="54" y="17"/>
                  </a:cubicBezTo>
                  <a:cubicBezTo>
                    <a:pt x="53" y="17"/>
                    <a:pt x="52" y="16"/>
                    <a:pt x="51" y="16"/>
                  </a:cubicBezTo>
                  <a:cubicBezTo>
                    <a:pt x="50" y="15"/>
                    <a:pt x="49" y="14"/>
                    <a:pt x="47" y="13"/>
                  </a:cubicBezTo>
                  <a:cubicBezTo>
                    <a:pt x="45" y="13"/>
                    <a:pt x="43" y="12"/>
                    <a:pt x="41" y="11"/>
                  </a:cubicBezTo>
                  <a:cubicBezTo>
                    <a:pt x="39" y="10"/>
                    <a:pt x="36" y="10"/>
                    <a:pt x="33" y="10"/>
                  </a:cubicBezTo>
                  <a:cubicBezTo>
                    <a:pt x="30" y="10"/>
                    <a:pt x="27" y="10"/>
                    <a:pt x="25" y="11"/>
                  </a:cubicBezTo>
                  <a:cubicBezTo>
                    <a:pt x="22" y="12"/>
                    <a:pt x="21" y="13"/>
                    <a:pt x="19" y="14"/>
                  </a:cubicBezTo>
                  <a:cubicBezTo>
                    <a:pt x="18" y="15"/>
                    <a:pt x="16" y="17"/>
                    <a:pt x="16" y="19"/>
                  </a:cubicBezTo>
                  <a:cubicBezTo>
                    <a:pt x="15" y="20"/>
                    <a:pt x="15" y="22"/>
                    <a:pt x="15" y="24"/>
                  </a:cubicBezTo>
                  <a:cubicBezTo>
                    <a:pt x="15" y="27"/>
                    <a:pt x="15" y="30"/>
                    <a:pt x="16" y="32"/>
                  </a:cubicBezTo>
                  <a:cubicBezTo>
                    <a:pt x="18" y="34"/>
                    <a:pt x="20" y="35"/>
                    <a:pt x="22" y="37"/>
                  </a:cubicBezTo>
                  <a:cubicBezTo>
                    <a:pt x="24" y="38"/>
                    <a:pt x="26" y="39"/>
                    <a:pt x="29" y="41"/>
                  </a:cubicBezTo>
                  <a:cubicBezTo>
                    <a:pt x="32" y="42"/>
                    <a:pt x="35" y="43"/>
                    <a:pt x="37" y="44"/>
                  </a:cubicBezTo>
                  <a:cubicBezTo>
                    <a:pt x="40" y="45"/>
                    <a:pt x="43" y="46"/>
                    <a:pt x="46" y="48"/>
                  </a:cubicBezTo>
                  <a:cubicBezTo>
                    <a:pt x="49" y="49"/>
                    <a:pt x="51" y="50"/>
                    <a:pt x="53" y="52"/>
                  </a:cubicBezTo>
                  <a:cubicBezTo>
                    <a:pt x="55" y="54"/>
                    <a:pt x="57" y="57"/>
                    <a:pt x="58" y="59"/>
                  </a:cubicBezTo>
                  <a:cubicBezTo>
                    <a:pt x="60" y="62"/>
                    <a:pt x="60" y="65"/>
                    <a:pt x="60" y="69"/>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20" name="Freeform 17">
              <a:extLst>
                <a:ext uri="{FF2B5EF4-FFF2-40B4-BE49-F238E27FC236}">
                  <a16:creationId xmlns:a16="http://schemas.microsoft.com/office/drawing/2014/main" id="{87579B06-8524-630A-72B2-67C9893834D3}"/>
                </a:ext>
              </a:extLst>
            </p:cNvPr>
            <p:cNvSpPr>
              <a:spLocks/>
            </p:cNvSpPr>
            <p:nvPr/>
          </p:nvSpPr>
          <p:spPr bwMode="auto">
            <a:xfrm>
              <a:off x="5432410" y="6166383"/>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55B3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21" name="Freeform 18">
              <a:extLst>
                <a:ext uri="{FF2B5EF4-FFF2-40B4-BE49-F238E27FC236}">
                  <a16:creationId xmlns:a16="http://schemas.microsoft.com/office/drawing/2014/main" id="{306B2D76-C763-C9E0-C6EF-25C1DF899A03}"/>
                </a:ext>
              </a:extLst>
            </p:cNvPr>
            <p:cNvSpPr>
              <a:spLocks/>
            </p:cNvSpPr>
            <p:nvPr/>
          </p:nvSpPr>
          <p:spPr bwMode="auto">
            <a:xfrm>
              <a:off x="5432410" y="6166383"/>
              <a:ext cx="136092" cy="153678"/>
            </a:xfrm>
            <a:custGeom>
              <a:avLst/>
              <a:gdLst>
                <a:gd name="T0" fmla="*/ 86 w 86"/>
                <a:gd name="T1" fmla="*/ 99 h 99"/>
                <a:gd name="T2" fmla="*/ 86 w 86"/>
                <a:gd name="T3" fmla="*/ 0 h 99"/>
                <a:gd name="T4" fmla="*/ 0 w 86"/>
                <a:gd name="T5" fmla="*/ 50 h 99"/>
              </a:gdLst>
              <a:ahLst/>
              <a:cxnLst>
                <a:cxn ang="0">
                  <a:pos x="T0" y="T1"/>
                </a:cxn>
                <a:cxn ang="0">
                  <a:pos x="T2" y="T3"/>
                </a:cxn>
                <a:cxn ang="0">
                  <a:pos x="T4" y="T5"/>
                </a:cxn>
              </a:cxnLst>
              <a:rect l="0" t="0" r="r" b="b"/>
              <a:pathLst>
                <a:path w="86" h="99">
                  <a:moveTo>
                    <a:pt x="86" y="99"/>
                  </a:moveTo>
                  <a:lnTo>
                    <a:pt x="86" y="0"/>
                  </a:lnTo>
                  <a:lnTo>
                    <a:pt x="0" y="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22" name="Freeform 19">
              <a:extLst>
                <a:ext uri="{FF2B5EF4-FFF2-40B4-BE49-F238E27FC236}">
                  <a16:creationId xmlns:a16="http://schemas.microsoft.com/office/drawing/2014/main" id="{A5421E7C-DE7F-4ACC-075A-1F7F24AE5F84}"/>
                </a:ext>
              </a:extLst>
            </p:cNvPr>
            <p:cNvSpPr>
              <a:spLocks/>
            </p:cNvSpPr>
            <p:nvPr/>
          </p:nvSpPr>
          <p:spPr bwMode="auto">
            <a:xfrm>
              <a:off x="5427663" y="6259521"/>
              <a:ext cx="136092" cy="152125"/>
            </a:xfrm>
            <a:custGeom>
              <a:avLst/>
              <a:gdLst>
                <a:gd name="T0" fmla="*/ 0 w 86"/>
                <a:gd name="T1" fmla="*/ 0 h 98"/>
                <a:gd name="T2" fmla="*/ 0 w 86"/>
                <a:gd name="T3" fmla="*/ 98 h 98"/>
                <a:gd name="T4" fmla="*/ 86 w 86"/>
                <a:gd name="T5" fmla="*/ 48 h 98"/>
                <a:gd name="T6" fmla="*/ 86 w 86"/>
                <a:gd name="T7" fmla="*/ 48 h 98"/>
                <a:gd name="T8" fmla="*/ 0 w 86"/>
                <a:gd name="T9" fmla="*/ 0 h 98"/>
              </a:gdLst>
              <a:ahLst/>
              <a:cxnLst>
                <a:cxn ang="0">
                  <a:pos x="T0" y="T1"/>
                </a:cxn>
                <a:cxn ang="0">
                  <a:pos x="T2" y="T3"/>
                </a:cxn>
                <a:cxn ang="0">
                  <a:pos x="T4" y="T5"/>
                </a:cxn>
                <a:cxn ang="0">
                  <a:pos x="T6" y="T7"/>
                </a:cxn>
                <a:cxn ang="0">
                  <a:pos x="T8" y="T9"/>
                </a:cxn>
              </a:cxnLst>
              <a:rect l="0" t="0" r="r" b="b"/>
              <a:pathLst>
                <a:path w="86" h="98">
                  <a:moveTo>
                    <a:pt x="0" y="0"/>
                  </a:moveTo>
                  <a:lnTo>
                    <a:pt x="0" y="98"/>
                  </a:lnTo>
                  <a:lnTo>
                    <a:pt x="86" y="48"/>
                  </a:lnTo>
                  <a:lnTo>
                    <a:pt x="86" y="48"/>
                  </a:lnTo>
                  <a:lnTo>
                    <a:pt x="0" y="0"/>
                  </a:lnTo>
                  <a:close/>
                </a:path>
              </a:pathLst>
            </a:custGeom>
            <a:solidFill>
              <a:srgbClr val="F39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23" name="Freeform 20">
              <a:extLst>
                <a:ext uri="{FF2B5EF4-FFF2-40B4-BE49-F238E27FC236}">
                  <a16:creationId xmlns:a16="http://schemas.microsoft.com/office/drawing/2014/main" id="{BF9B1073-4F36-2190-491B-02737974317F}"/>
                </a:ext>
              </a:extLst>
            </p:cNvPr>
            <p:cNvSpPr>
              <a:spLocks/>
            </p:cNvSpPr>
            <p:nvPr/>
          </p:nvSpPr>
          <p:spPr bwMode="auto">
            <a:xfrm>
              <a:off x="5432410" y="6349554"/>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E83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24" name="Freeform 21">
              <a:extLst>
                <a:ext uri="{FF2B5EF4-FFF2-40B4-BE49-F238E27FC236}">
                  <a16:creationId xmlns:a16="http://schemas.microsoft.com/office/drawing/2014/main" id="{DD2F1546-08D8-199B-886E-882CCD0D4190}"/>
                </a:ext>
              </a:extLst>
            </p:cNvPr>
            <p:cNvSpPr>
              <a:spLocks/>
            </p:cNvSpPr>
            <p:nvPr/>
          </p:nvSpPr>
          <p:spPr bwMode="auto">
            <a:xfrm>
              <a:off x="5582745" y="6166383"/>
              <a:ext cx="136092" cy="153678"/>
            </a:xfrm>
            <a:custGeom>
              <a:avLst/>
              <a:gdLst>
                <a:gd name="T0" fmla="*/ 86 w 86"/>
                <a:gd name="T1" fmla="*/ 50 h 99"/>
                <a:gd name="T2" fmla="*/ 0 w 86"/>
                <a:gd name="T3" fmla="*/ 0 h 99"/>
                <a:gd name="T4" fmla="*/ 0 w 86"/>
                <a:gd name="T5" fmla="*/ 99 h 99"/>
                <a:gd name="T6" fmla="*/ 86 w 86"/>
                <a:gd name="T7" fmla="*/ 50 h 99"/>
              </a:gdLst>
              <a:ahLst/>
              <a:cxnLst>
                <a:cxn ang="0">
                  <a:pos x="T0" y="T1"/>
                </a:cxn>
                <a:cxn ang="0">
                  <a:pos x="T2" y="T3"/>
                </a:cxn>
                <a:cxn ang="0">
                  <a:pos x="T4" y="T5"/>
                </a:cxn>
                <a:cxn ang="0">
                  <a:pos x="T6" y="T7"/>
                </a:cxn>
              </a:cxnLst>
              <a:rect l="0" t="0" r="r" b="b"/>
              <a:pathLst>
                <a:path w="86" h="99">
                  <a:moveTo>
                    <a:pt x="86" y="50"/>
                  </a:moveTo>
                  <a:lnTo>
                    <a:pt x="0" y="0"/>
                  </a:lnTo>
                  <a:lnTo>
                    <a:pt x="0" y="99"/>
                  </a:lnTo>
                  <a:lnTo>
                    <a:pt x="86" y="50"/>
                  </a:lnTo>
                  <a:close/>
                </a:path>
              </a:pathLst>
            </a:custGeom>
            <a:solidFill>
              <a:srgbClr val="00A0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grpSp>
    </p:spTree>
    <p:extLst>
      <p:ext uri="{BB962C8B-B14F-4D97-AF65-F5344CB8AC3E}">
        <p14:creationId xmlns:p14="http://schemas.microsoft.com/office/powerpoint/2010/main" val="3958654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직사각형 5">
            <a:extLst>
              <a:ext uri="{FF2B5EF4-FFF2-40B4-BE49-F238E27FC236}">
                <a16:creationId xmlns:a16="http://schemas.microsoft.com/office/drawing/2014/main" id="{26FD9ACB-11C1-1D7C-555F-5E85593E16C3}"/>
              </a:ext>
            </a:extLst>
          </p:cNvPr>
          <p:cNvSpPr/>
          <p:nvPr/>
        </p:nvSpPr>
        <p:spPr>
          <a:xfrm>
            <a:off x="10646979" y="0"/>
            <a:ext cx="1198179" cy="364329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4" name="그림 개체 틀 3">
            <a:extLst>
              <a:ext uri="{FF2B5EF4-FFF2-40B4-BE49-F238E27FC236}">
                <a16:creationId xmlns:a16="http://schemas.microsoft.com/office/drawing/2014/main" id="{6B2CB8CF-76CE-6C5B-C610-87579D854072}"/>
              </a:ext>
            </a:extLst>
          </p:cNvPr>
          <p:cNvPicPr>
            <a:picLocks noGrp="1" noChangeAspect="1"/>
          </p:cNvPicPr>
          <p:nvPr>
            <p:ph type="pic" sz="quarter" idx="10"/>
          </p:nvPr>
        </p:nvPicPr>
        <p:blipFill>
          <a:blip r:embed="rId2"/>
          <a:srcRect t="7668" b="7668"/>
          <a:stretch>
            <a:fillRect/>
          </a:stretch>
        </p:blipFill>
        <p:spPr/>
      </p:pic>
      <p:sp>
        <p:nvSpPr>
          <p:cNvPr id="2" name="직사각형 1">
            <a:extLst>
              <a:ext uri="{FF2B5EF4-FFF2-40B4-BE49-F238E27FC236}">
                <a16:creationId xmlns:a16="http://schemas.microsoft.com/office/drawing/2014/main" id="{29C4DA9B-DB5C-F1C5-4D1A-7C9BD7A1DD92}"/>
              </a:ext>
            </a:extLst>
          </p:cNvPr>
          <p:cNvSpPr/>
          <p:nvPr/>
        </p:nvSpPr>
        <p:spPr>
          <a:xfrm>
            <a:off x="0" y="2566076"/>
            <a:ext cx="6480313" cy="769441"/>
          </a:xfrm>
          <a:prstGeom prst="rect">
            <a:avLst/>
          </a:prstGeom>
        </p:spPr>
        <p:txBody>
          <a:bodyPr wrap="square">
            <a:spAutoFit/>
          </a:bodyPr>
          <a:lstStyle/>
          <a:p>
            <a:pPr lvl="0" algn="ctr" latinLnBrk="1"/>
            <a:r>
              <a:rPr lang="he-IL" sz="4400" u="sng" dirty="0">
                <a:solidFill>
                  <a:schemeClr val="bg1"/>
                </a:solidFill>
              </a:rPr>
              <a:t>כמה משפטים על הפרויקט</a:t>
            </a:r>
            <a:endParaRPr lang="en-US" altLang="ko-KR" sz="3200" i="1" dirty="0">
              <a:solidFill>
                <a:schemeClr val="bg2">
                  <a:lumMod val="75000"/>
                </a:schemeClr>
              </a:solidFill>
              <a:latin typeface="+mj-lt"/>
            </a:endParaRPr>
          </a:p>
        </p:txBody>
      </p:sp>
      <p:sp>
        <p:nvSpPr>
          <p:cNvPr id="3" name="직사각형 2">
            <a:extLst>
              <a:ext uri="{FF2B5EF4-FFF2-40B4-BE49-F238E27FC236}">
                <a16:creationId xmlns:a16="http://schemas.microsoft.com/office/drawing/2014/main" id="{D79DC925-F700-1BD6-0FD5-7CF46F360995}"/>
              </a:ext>
            </a:extLst>
          </p:cNvPr>
          <p:cNvSpPr/>
          <p:nvPr/>
        </p:nvSpPr>
        <p:spPr>
          <a:xfrm rot="5400000">
            <a:off x="8508090" y="2649883"/>
            <a:ext cx="5453580" cy="1015663"/>
          </a:xfrm>
          <a:prstGeom prst="rect">
            <a:avLst/>
          </a:prstGeom>
        </p:spPr>
        <p:txBody>
          <a:bodyPr wrap="square">
            <a:spAutoFit/>
          </a:bodyPr>
          <a:lstStyle/>
          <a:p>
            <a:pPr lvl="0" latinLnBrk="1"/>
            <a:r>
              <a:rPr lang="en-US" altLang="ko-KR" sz="6000" i="1" dirty="0">
                <a:solidFill>
                  <a:schemeClr val="bg1"/>
                </a:solidFill>
                <a:latin typeface="+mj-lt"/>
              </a:rPr>
              <a:t>contents</a:t>
            </a:r>
          </a:p>
        </p:txBody>
      </p:sp>
      <p:sp>
        <p:nvSpPr>
          <p:cNvPr id="5" name="직사각형 4">
            <a:extLst>
              <a:ext uri="{FF2B5EF4-FFF2-40B4-BE49-F238E27FC236}">
                <a16:creationId xmlns:a16="http://schemas.microsoft.com/office/drawing/2014/main" id="{167322F6-F8AF-71D0-2E3D-165DB2F76E92}"/>
              </a:ext>
            </a:extLst>
          </p:cNvPr>
          <p:cNvSpPr/>
          <p:nvPr/>
        </p:nvSpPr>
        <p:spPr>
          <a:xfrm>
            <a:off x="7296498" y="3943167"/>
            <a:ext cx="4895501" cy="2677656"/>
          </a:xfrm>
          <a:prstGeom prst="rect">
            <a:avLst/>
          </a:prstGeom>
        </p:spPr>
        <p:txBody>
          <a:bodyPr wrap="square">
            <a:spAutoFit/>
          </a:bodyPr>
          <a:lstStyle/>
          <a:p>
            <a:pPr marL="0" indent="0" algn="r" rtl="1">
              <a:buNone/>
            </a:pPr>
            <a:r>
              <a:rPr lang="he-IL" sz="1400" dirty="0"/>
              <a:t>הפרויקט שאני עשיתי היה מערכת לניהול ועריכת תמונות. כמה לקוחות ממחשבים שונים יוכלו להעלות תמונות למאגר נתונים של תמונות משותף שמתעדכן לכל הלקוחות. (קצת כמו דרובוקס, או גוגל דרייב).</a:t>
            </a:r>
          </a:p>
          <a:p>
            <a:pPr marL="0" indent="0" algn="r" rtl="1">
              <a:buNone/>
            </a:pPr>
            <a:r>
              <a:rPr lang="he-IL" sz="1400" dirty="0"/>
              <a:t>בפרויקט, כל לקוח יעלה את התמונה שלו וישלח אותה לשרת הראשי שיעדכן את הפרטים במאגר הקבצים הראשי.</a:t>
            </a:r>
          </a:p>
          <a:p>
            <a:pPr marL="0" indent="0" algn="r" rtl="1">
              <a:buNone/>
            </a:pPr>
            <a:r>
              <a:rPr lang="he-IL" sz="1400" dirty="0"/>
              <a:t>בנוסף כל לקוח יכול לערוך איזה תמונה שהוא רוצה הנמצאת במאגר הראשי ולהעלות אותה למאגר פרטני תחת אותה תמונה מקורית שהוא העלה. זאת אומרת ברגע שמישהו עורך תמונה שהועלתה למאגר הראשי ומעלה אותה גם, הוא מעלה את אותו תמונה רק בגרסה מחודשת וערוכה וכל גרסה משנית לתמונה המקורית נשמרת בעמוד של תמונות מגרסה שנייה בלבד.</a:t>
            </a:r>
          </a:p>
        </p:txBody>
      </p:sp>
      <p:cxnSp>
        <p:nvCxnSpPr>
          <p:cNvPr id="8" name="직선 연결선[R] 7">
            <a:extLst>
              <a:ext uri="{FF2B5EF4-FFF2-40B4-BE49-F238E27FC236}">
                <a16:creationId xmlns:a16="http://schemas.microsoft.com/office/drawing/2014/main" id="{98ECD77E-4D2A-8211-1291-69E2B53AAA1D}"/>
              </a:ext>
            </a:extLst>
          </p:cNvPr>
          <p:cNvCxnSpPr/>
          <p:nvPr/>
        </p:nvCxnSpPr>
        <p:spPr>
          <a:xfrm>
            <a:off x="7296499" y="4003552"/>
            <a:ext cx="48955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4566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그림 개체 틀 6">
            <a:extLst>
              <a:ext uri="{FF2B5EF4-FFF2-40B4-BE49-F238E27FC236}">
                <a16:creationId xmlns:a16="http://schemas.microsoft.com/office/drawing/2014/main" id="{ADBB8311-944D-3770-4B66-6A5AEE00A19D}"/>
              </a:ext>
            </a:extLst>
          </p:cNvPr>
          <p:cNvPicPr>
            <a:picLocks noGrp="1" noChangeAspect="1"/>
          </p:cNvPicPr>
          <p:nvPr>
            <p:ph type="pic" sz="quarter" idx="11"/>
          </p:nvPr>
        </p:nvPicPr>
        <p:blipFill>
          <a:blip r:embed="rId2"/>
          <a:srcRect l="4041" r="4041"/>
          <a:stretch>
            <a:fillRect/>
          </a:stretch>
        </p:blipFill>
        <p:spPr>
          <a:xfrm>
            <a:off x="363685" y="144859"/>
            <a:ext cx="3147266" cy="3147266"/>
          </a:xfrm>
        </p:spPr>
      </p:pic>
      <p:sp>
        <p:nvSpPr>
          <p:cNvPr id="2" name="직사각형 1">
            <a:extLst>
              <a:ext uri="{FF2B5EF4-FFF2-40B4-BE49-F238E27FC236}">
                <a16:creationId xmlns:a16="http://schemas.microsoft.com/office/drawing/2014/main" id="{EC210EBF-DA29-7BEF-BB54-F61DF41CAA97}"/>
              </a:ext>
            </a:extLst>
          </p:cNvPr>
          <p:cNvSpPr/>
          <p:nvPr/>
        </p:nvSpPr>
        <p:spPr>
          <a:xfrm>
            <a:off x="363685" y="3428999"/>
            <a:ext cx="3147266" cy="32841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4" name="그림 3">
            <a:extLst>
              <a:ext uri="{FF2B5EF4-FFF2-40B4-BE49-F238E27FC236}">
                <a16:creationId xmlns:a16="http://schemas.microsoft.com/office/drawing/2014/main" id="{053BC99F-5C3F-4F41-A337-C53CB2CFA3B1}"/>
              </a:ext>
            </a:extLst>
          </p:cNvPr>
          <p:cNvPicPr>
            <a:picLocks noChangeAspect="1"/>
          </p:cNvPicPr>
          <p:nvPr/>
        </p:nvPicPr>
        <p:blipFill rotWithShape="1">
          <a:blip r:embed="rId3">
            <a:alphaModFix/>
            <a:duotone>
              <a:prstClr val="black"/>
              <a:schemeClr val="accent1">
                <a:tint val="45000"/>
                <a:satMod val="400000"/>
              </a:schemeClr>
            </a:duotone>
            <a:extLst>
              <a:ext uri="{BEBA8EAE-BF5A-486C-A8C5-ECC9F3942E4B}">
                <a14:imgProps xmlns:a14="http://schemas.microsoft.com/office/drawing/2010/main">
                  <a14:imgLayer r:embed="rId4">
                    <a14:imgEffect>
                      <a14:sharpenSoften amount="100000"/>
                    </a14:imgEffect>
                  </a14:imgLayer>
                </a14:imgProps>
              </a:ext>
            </a:extLst>
          </a:blip>
          <a:srcRect l="22220" r="22220" b="18965"/>
          <a:stretch/>
        </p:blipFill>
        <p:spPr>
          <a:xfrm>
            <a:off x="363685" y="5211991"/>
            <a:ext cx="3147266" cy="1501150"/>
          </a:xfrm>
          <a:prstGeom prst="rect">
            <a:avLst/>
          </a:prstGeom>
        </p:spPr>
      </p:pic>
      <p:sp>
        <p:nvSpPr>
          <p:cNvPr id="6" name="직사각형 5">
            <a:extLst>
              <a:ext uri="{FF2B5EF4-FFF2-40B4-BE49-F238E27FC236}">
                <a16:creationId xmlns:a16="http://schemas.microsoft.com/office/drawing/2014/main" id="{1364D39C-7FDE-0D60-6639-EF8C1C15E2CE}"/>
              </a:ext>
            </a:extLst>
          </p:cNvPr>
          <p:cNvSpPr/>
          <p:nvPr/>
        </p:nvSpPr>
        <p:spPr>
          <a:xfrm>
            <a:off x="-125156" y="3768982"/>
            <a:ext cx="4124947" cy="830997"/>
          </a:xfrm>
          <a:prstGeom prst="rect">
            <a:avLst/>
          </a:prstGeom>
        </p:spPr>
        <p:txBody>
          <a:bodyPr wrap="square">
            <a:spAutoFit/>
          </a:bodyPr>
          <a:lstStyle/>
          <a:p>
            <a:pPr lvl="0" algn="ctr" latinLnBrk="1"/>
            <a:r>
              <a:rPr lang="en-US" altLang="ko-KR" sz="2400" i="1" dirty="0">
                <a:solidFill>
                  <a:schemeClr val="bg1"/>
                </a:solidFill>
                <a:latin typeface="Bebas Neue" panose="020B0606020202050201" pitchFamily="34" charset="0"/>
              </a:rPr>
              <a:t>Future</a:t>
            </a:r>
          </a:p>
          <a:p>
            <a:pPr lvl="0" algn="ctr" latinLnBrk="1"/>
            <a:r>
              <a:rPr lang="en-US" altLang="ko-KR" sz="2400" i="1" dirty="0">
                <a:solidFill>
                  <a:schemeClr val="bg1"/>
                </a:solidFill>
                <a:latin typeface="Bebas Neue" panose="020B0606020202050201" pitchFamily="34" charset="0"/>
              </a:rPr>
              <a:t>Technologies</a:t>
            </a:r>
          </a:p>
        </p:txBody>
      </p:sp>
      <p:sp>
        <p:nvSpPr>
          <p:cNvPr id="8" name="직사각형 7">
            <a:extLst>
              <a:ext uri="{FF2B5EF4-FFF2-40B4-BE49-F238E27FC236}">
                <a16:creationId xmlns:a16="http://schemas.microsoft.com/office/drawing/2014/main" id="{3C5B7856-04DB-3265-AE1E-AAB13AB65351}"/>
              </a:ext>
            </a:extLst>
          </p:cNvPr>
          <p:cNvSpPr/>
          <p:nvPr/>
        </p:nvSpPr>
        <p:spPr>
          <a:xfrm>
            <a:off x="7694762" y="614704"/>
            <a:ext cx="4497238" cy="1077218"/>
          </a:xfrm>
          <a:prstGeom prst="rect">
            <a:avLst/>
          </a:prstGeom>
        </p:spPr>
        <p:txBody>
          <a:bodyPr wrap="square">
            <a:spAutoFit/>
          </a:bodyPr>
          <a:lstStyle/>
          <a:p>
            <a:pPr lvl="0" algn="r" rtl="1" latinLnBrk="1"/>
            <a:r>
              <a:rPr lang="he-IL" sz="3200" dirty="0"/>
              <a:t>אלמנטים שנלמדו בשנתיים האחרונות ומומשו בפרויקט</a:t>
            </a:r>
            <a:endParaRPr lang="en-US" altLang="ko-KR" sz="1600" i="1" dirty="0">
              <a:latin typeface="+mj-lt"/>
            </a:endParaRPr>
          </a:p>
        </p:txBody>
      </p:sp>
      <p:sp>
        <p:nvSpPr>
          <p:cNvPr id="10" name="직사각형 9">
            <a:extLst>
              <a:ext uri="{FF2B5EF4-FFF2-40B4-BE49-F238E27FC236}">
                <a16:creationId xmlns:a16="http://schemas.microsoft.com/office/drawing/2014/main" id="{A1BCE7F7-DC3F-DF9D-D595-F4D21124EE62}"/>
              </a:ext>
            </a:extLst>
          </p:cNvPr>
          <p:cNvSpPr/>
          <p:nvPr/>
        </p:nvSpPr>
        <p:spPr>
          <a:xfrm>
            <a:off x="6752259" y="1764416"/>
            <a:ext cx="5439741" cy="2646878"/>
          </a:xfrm>
          <a:prstGeom prst="rect">
            <a:avLst/>
          </a:prstGeom>
        </p:spPr>
        <p:txBody>
          <a:bodyPr wrap="square">
            <a:spAutoFit/>
          </a:bodyPr>
          <a:lstStyle/>
          <a:p>
            <a:pPr algn="r" rtl="1"/>
            <a:r>
              <a:rPr lang="he-IL" sz="1400" dirty="0"/>
              <a:t>בפרויקט שלי מומשו כמה אלמנטים שלמדתי בשנתיים האחרונות והינה כמה מהם:</a:t>
            </a:r>
          </a:p>
          <a:p>
            <a:pPr marL="342900" indent="-342900" algn="r" rtl="1">
              <a:buAutoNum type="arabicPeriod"/>
            </a:pPr>
            <a:r>
              <a:rPr lang="he-IL" sz="1400" dirty="0"/>
              <a:t>תשתית התקשורת שאני בחרתי היא תשתית </a:t>
            </a:r>
            <a:r>
              <a:rPr lang="en-US" sz="1400" dirty="0"/>
              <a:t>TCP</a:t>
            </a:r>
            <a:r>
              <a:rPr lang="he-IL" sz="1400" dirty="0"/>
              <a:t>, זאת אומרת שהתקשורת שלי מבוססת על תקשורת לקוח שרת של </a:t>
            </a:r>
            <a:r>
              <a:rPr lang="en-US" sz="1400" dirty="0"/>
              <a:t>TCP</a:t>
            </a:r>
            <a:r>
              <a:rPr lang="he-IL" sz="1400" dirty="0"/>
              <a:t>.</a:t>
            </a:r>
          </a:p>
          <a:p>
            <a:pPr marL="342900" indent="-342900" algn="r" rtl="1">
              <a:buAutoNum type="arabicPeriod"/>
            </a:pPr>
            <a:r>
              <a:rPr lang="he-IL" sz="1400" dirty="0"/>
              <a:t>פרוטוקול האפליקציה שלי הוא פרוטוקול שאני פיתחתי בעצמי והזנתי אותו לשרת וללקוח כדי שיוכלו לתקשר ביניהם, לפני הודעה גדולה שנשלחת בחלקים ישלח האורך שלה לפני כדי לוודא שכל ההודעה הגיעה.</a:t>
            </a:r>
            <a:r>
              <a:rPr lang="en-US" sz="1400" dirty="0"/>
              <a:t> </a:t>
            </a:r>
            <a:r>
              <a:rPr lang="he-IL" sz="1400" dirty="0"/>
              <a:t>ובנוסף ישלח דפוס כלשהו </a:t>
            </a:r>
            <a:r>
              <a:rPr lang="he-IL" sz="1400"/>
              <a:t>אחרי המידע </a:t>
            </a:r>
            <a:r>
              <a:rPr lang="he-IL" sz="1400" dirty="0"/>
              <a:t>של ההודעה כדי שמידע שנשלח אחר כך לא ידבק למידע שכבר </a:t>
            </a:r>
            <a:r>
              <a:rPr lang="he-IL" sz="1400"/>
              <a:t>נשלח לפני.  </a:t>
            </a:r>
            <a:endParaRPr lang="he-IL" sz="1400" dirty="0"/>
          </a:p>
          <a:p>
            <a:pPr algn="r" rtl="1"/>
            <a:r>
              <a:rPr lang="he-IL" sz="1400" dirty="0"/>
              <a:t>       הפרוטוקול:</a:t>
            </a:r>
          </a:p>
          <a:p>
            <a:pPr algn="r" rtl="1"/>
            <a:r>
              <a:rPr lang="he-IL" sz="1400" dirty="0"/>
              <a:t>	</a:t>
            </a:r>
          </a:p>
          <a:p>
            <a:pPr algn="r" rtl="1"/>
            <a:endParaRPr lang="he-IL" sz="1200" dirty="0"/>
          </a:p>
        </p:txBody>
      </p:sp>
      <p:cxnSp>
        <p:nvCxnSpPr>
          <p:cNvPr id="11" name="직선 연결선[R] 7">
            <a:extLst>
              <a:ext uri="{FF2B5EF4-FFF2-40B4-BE49-F238E27FC236}">
                <a16:creationId xmlns:a16="http://schemas.microsoft.com/office/drawing/2014/main" id="{54B59207-8B19-5DC2-3430-11E0B41CDF7F}"/>
              </a:ext>
            </a:extLst>
          </p:cNvPr>
          <p:cNvCxnSpPr>
            <a:cxnSpLocks/>
          </p:cNvCxnSpPr>
          <p:nvPr/>
        </p:nvCxnSpPr>
        <p:spPr>
          <a:xfrm>
            <a:off x="3735245" y="144859"/>
            <a:ext cx="37379" cy="656828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직선 연결선[R] 7">
            <a:extLst>
              <a:ext uri="{FF2B5EF4-FFF2-40B4-BE49-F238E27FC236}">
                <a16:creationId xmlns:a16="http://schemas.microsoft.com/office/drawing/2014/main" id="{8D7DB20C-40D3-1B2C-393E-21CAFDAD6A31}"/>
              </a:ext>
            </a:extLst>
          </p:cNvPr>
          <p:cNvCxnSpPr>
            <a:cxnSpLocks/>
          </p:cNvCxnSpPr>
          <p:nvPr/>
        </p:nvCxnSpPr>
        <p:spPr>
          <a:xfrm>
            <a:off x="6752259" y="1718492"/>
            <a:ext cx="543974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3869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개체 틀 3">
            <a:extLst>
              <a:ext uri="{FF2B5EF4-FFF2-40B4-BE49-F238E27FC236}">
                <a16:creationId xmlns:a16="http://schemas.microsoft.com/office/drawing/2014/main" id="{0EEB4545-999D-461D-5B9F-7418F0D90B9B}"/>
              </a:ext>
            </a:extLst>
          </p:cNvPr>
          <p:cNvPicPr>
            <a:picLocks noGrp="1" noChangeAspect="1"/>
          </p:cNvPicPr>
          <p:nvPr>
            <p:ph type="pic" sz="quarter" idx="10"/>
          </p:nvPr>
        </p:nvPicPr>
        <p:blipFill>
          <a:blip r:embed="rId2"/>
          <a:srcRect t="1595" b="1595"/>
          <a:stretch>
            <a:fillRect/>
          </a:stretch>
        </p:blipFill>
        <p:spPr/>
      </p:pic>
      <p:sp>
        <p:nvSpPr>
          <p:cNvPr id="7" name="텍스트 개체 틀 6">
            <a:extLst>
              <a:ext uri="{FF2B5EF4-FFF2-40B4-BE49-F238E27FC236}">
                <a16:creationId xmlns:a16="http://schemas.microsoft.com/office/drawing/2014/main" id="{5F004183-50C1-B54E-9FD4-A5DE120A9C3C}"/>
              </a:ext>
            </a:extLst>
          </p:cNvPr>
          <p:cNvSpPr>
            <a:spLocks noGrp="1"/>
          </p:cNvSpPr>
          <p:nvPr>
            <p:ph type="body" sz="quarter" idx="12"/>
          </p:nvPr>
        </p:nvSpPr>
        <p:spPr/>
        <p:txBody>
          <a:bodyPr>
            <a:normAutofit fontScale="92500" lnSpcReduction="20000"/>
          </a:bodyPr>
          <a:lstStyle/>
          <a:p>
            <a:pPr algn="r" rtl="1"/>
            <a:r>
              <a:rPr lang="en-US" sz="1800" dirty="0">
                <a:solidFill>
                  <a:schemeClr val="tx1"/>
                </a:solidFill>
              </a:rPr>
              <a:t> </a:t>
            </a:r>
            <a:r>
              <a:rPr lang="he-IL" sz="1800" dirty="0">
                <a:solidFill>
                  <a:schemeClr val="tx1"/>
                </a:solidFill>
              </a:rPr>
              <a:t>הינה אלמנטים נוספים שמימשתי בפרויקט שלי ולמדנו אותם בשנתיים האחרונות: </a:t>
            </a:r>
          </a:p>
          <a:p>
            <a:pPr algn="r" rtl="1"/>
            <a:r>
              <a:rPr lang="he-IL" altLang="en-US" sz="1800" dirty="0">
                <a:solidFill>
                  <a:schemeClr val="tx1"/>
                </a:solidFill>
              </a:rPr>
              <a:t>3. ניהול סכרום ותהליכים: בפרויקט שלי נדרשנו לממש את האופציה שכמה משתמשים (לקוחות) יוכלו לתקשר עם השרת באותו זמן לכן השתמשתי ב</a:t>
            </a:r>
            <a:r>
              <a:rPr lang="en-US" altLang="en-US" sz="1800" dirty="0">
                <a:solidFill>
                  <a:schemeClr val="tx1"/>
                </a:solidFill>
              </a:rPr>
              <a:t>threads</a:t>
            </a:r>
            <a:r>
              <a:rPr lang="he-IL" altLang="en-US" sz="1800" dirty="0">
                <a:solidFill>
                  <a:schemeClr val="tx1"/>
                </a:solidFill>
              </a:rPr>
              <a:t> שצד שרת שיהיה לכל לקוח שמתחבר. כאשר אתה פותח </a:t>
            </a:r>
            <a:r>
              <a:rPr lang="en-US" altLang="en-US" sz="1800" dirty="0">
                <a:solidFill>
                  <a:schemeClr val="tx1"/>
                </a:solidFill>
              </a:rPr>
              <a:t>thread</a:t>
            </a:r>
            <a:r>
              <a:rPr lang="he-IL" altLang="en-US" sz="1800" dirty="0">
                <a:solidFill>
                  <a:schemeClr val="tx1"/>
                </a:solidFill>
              </a:rPr>
              <a:t> אתה יכול להריץ אותו באותו זמן להריץ עוד אחד שיעבוד ושניהם עובדים במקביל וכך הצלחתי לממש את האופציה הזאת. </a:t>
            </a:r>
          </a:p>
          <a:p>
            <a:pPr algn="r" rtl="1"/>
            <a:r>
              <a:rPr lang="he-IL" altLang="en-US" sz="1800" dirty="0">
                <a:solidFill>
                  <a:schemeClr val="tx1"/>
                </a:solidFill>
              </a:rPr>
              <a:t>4. ניהול קבצים + בסיס נתונים: בפרויקט שלי שילבתי בין ניהול הקבצים ובסיס הנתונים, בעזרת </a:t>
            </a:r>
            <a:r>
              <a:rPr lang="en-US" altLang="en-US" sz="1800" dirty="0">
                <a:solidFill>
                  <a:schemeClr val="tx1"/>
                </a:solidFill>
              </a:rPr>
              <a:t>SQLite</a:t>
            </a:r>
            <a:r>
              <a:rPr lang="he-IL" altLang="en-US" sz="1800" dirty="0">
                <a:solidFill>
                  <a:schemeClr val="tx1"/>
                </a:solidFill>
              </a:rPr>
              <a:t> פתחתי שני טבלאות של נתונים הראשונה מאחסנת את כל השמות משתמש והסיסמאות של המשתמשים שנרשמים כדי שיכולו להיכנס והטבלה השנייה מאחסנת קשורים של התמונות שנשמרות על מחשב השרת, זאת אומרת בכל פעם שמשתמש מעלה תמונה השרת שומר אותה על המחשב ובנוסף גם את המקום שבה היא נמצאת בתיקיות באותו מחשב עליו השרת יושב וכך השרת יכול לשלוף איזה תמונה שהוא רוצה מתי שהוא רוצה והוא יודע איזה תמונה זו ואיפה היא נמצאת. </a:t>
            </a:r>
            <a:endParaRPr lang="ko-Kore-KR" altLang="en-US" sz="1800" dirty="0">
              <a:solidFill>
                <a:schemeClr val="tx1"/>
              </a:solidFill>
            </a:endParaRPr>
          </a:p>
        </p:txBody>
      </p:sp>
      <p:sp>
        <p:nvSpPr>
          <p:cNvPr id="8" name="텍스트 개체 틀 7">
            <a:extLst>
              <a:ext uri="{FF2B5EF4-FFF2-40B4-BE49-F238E27FC236}">
                <a16:creationId xmlns:a16="http://schemas.microsoft.com/office/drawing/2014/main" id="{06B5AFD4-C92A-7661-1C53-2C0D854B92C1}"/>
              </a:ext>
            </a:extLst>
          </p:cNvPr>
          <p:cNvSpPr>
            <a:spLocks noGrp="1"/>
          </p:cNvSpPr>
          <p:nvPr>
            <p:ph type="body" sz="quarter" idx="13"/>
          </p:nvPr>
        </p:nvSpPr>
        <p:spPr>
          <a:xfrm>
            <a:off x="3474795" y="47797"/>
            <a:ext cx="8593395" cy="1109538"/>
          </a:xfrm>
        </p:spPr>
        <p:txBody>
          <a:bodyPr/>
          <a:lstStyle/>
          <a:p>
            <a:pPr algn="r" rtl="1"/>
            <a:r>
              <a:rPr lang="he-IL" sz="4800" dirty="0"/>
              <a:t>אלמנטים נוספים שנלמדו בשנתיים האחרונות ומומשו בפרויקט</a:t>
            </a:r>
            <a:endParaRPr lang="en-US" altLang="ko-KR" sz="2800" i="1" dirty="0">
              <a:latin typeface="+mj-lt"/>
            </a:endParaRPr>
          </a:p>
          <a:p>
            <a:endParaRPr lang="ko-Kore-KR" altLang="en-US" sz="4800" dirty="0">
              <a:solidFill>
                <a:schemeClr val="tx1"/>
              </a:solidFill>
            </a:endParaRPr>
          </a:p>
        </p:txBody>
      </p:sp>
      <p:sp>
        <p:nvSpPr>
          <p:cNvPr id="3" name="직사각형 2">
            <a:extLst>
              <a:ext uri="{FF2B5EF4-FFF2-40B4-BE49-F238E27FC236}">
                <a16:creationId xmlns:a16="http://schemas.microsoft.com/office/drawing/2014/main" id="{0721545E-8C3B-A8F5-5967-2F85678C01D0}"/>
              </a:ext>
            </a:extLst>
          </p:cNvPr>
          <p:cNvSpPr/>
          <p:nvPr/>
        </p:nvSpPr>
        <p:spPr>
          <a:xfrm>
            <a:off x="0" y="0"/>
            <a:ext cx="2703443" cy="29320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5" name="그림 4">
            <a:extLst>
              <a:ext uri="{FF2B5EF4-FFF2-40B4-BE49-F238E27FC236}">
                <a16:creationId xmlns:a16="http://schemas.microsoft.com/office/drawing/2014/main" id="{E05B156E-05B2-E077-D6AF-9C7008F9E53C}"/>
              </a:ext>
            </a:extLst>
          </p:cNvPr>
          <p:cNvPicPr>
            <a:picLocks noChangeAspect="1"/>
          </p:cNvPicPr>
          <p:nvPr/>
        </p:nvPicPr>
        <p:blipFill rotWithShape="1">
          <a:blip r:embed="rId3">
            <a:alphaModFix/>
            <a:duotone>
              <a:prstClr val="black"/>
              <a:schemeClr val="accent1">
                <a:tint val="45000"/>
                <a:satMod val="400000"/>
              </a:schemeClr>
            </a:duotone>
          </a:blip>
          <a:srcRect l="42945" r="34881"/>
          <a:stretch/>
        </p:blipFill>
        <p:spPr>
          <a:xfrm flipH="1">
            <a:off x="-2" y="0"/>
            <a:ext cx="2703444" cy="6858000"/>
          </a:xfrm>
          <a:prstGeom prst="rect">
            <a:avLst/>
          </a:prstGeom>
        </p:spPr>
      </p:pic>
      <p:cxnSp>
        <p:nvCxnSpPr>
          <p:cNvPr id="2" name="직선 연결선[R] 7">
            <a:extLst>
              <a:ext uri="{FF2B5EF4-FFF2-40B4-BE49-F238E27FC236}">
                <a16:creationId xmlns:a16="http://schemas.microsoft.com/office/drawing/2014/main" id="{C9E76B8D-59B6-8BB8-5862-1158758BAF6C}"/>
              </a:ext>
            </a:extLst>
          </p:cNvPr>
          <p:cNvCxnSpPr>
            <a:cxnSpLocks/>
          </p:cNvCxnSpPr>
          <p:nvPr/>
        </p:nvCxnSpPr>
        <p:spPr>
          <a:xfrm>
            <a:off x="3080551" y="1718492"/>
            <a:ext cx="911144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002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개체 틀 3">
            <a:extLst>
              <a:ext uri="{FF2B5EF4-FFF2-40B4-BE49-F238E27FC236}">
                <a16:creationId xmlns:a16="http://schemas.microsoft.com/office/drawing/2014/main" id="{A0A00A31-240E-B078-C9C4-EB3AC8165A7E}"/>
              </a:ext>
            </a:extLst>
          </p:cNvPr>
          <p:cNvPicPr>
            <a:picLocks noGrp="1" noChangeAspect="1"/>
          </p:cNvPicPr>
          <p:nvPr>
            <p:ph type="pic" sz="quarter" idx="10"/>
          </p:nvPr>
        </p:nvPicPr>
        <p:blipFill>
          <a:blip r:embed="rId2"/>
          <a:srcRect t="22611" b="22611"/>
          <a:stretch>
            <a:fillRect/>
          </a:stretch>
        </p:blipFill>
        <p:spPr>
          <a:xfrm>
            <a:off x="6798365" y="0"/>
            <a:ext cx="5393635" cy="2059619"/>
          </a:xfrm>
        </p:spPr>
      </p:pic>
      <p:sp>
        <p:nvSpPr>
          <p:cNvPr id="8" name="텍스트 개체 틀 7">
            <a:extLst>
              <a:ext uri="{FF2B5EF4-FFF2-40B4-BE49-F238E27FC236}">
                <a16:creationId xmlns:a16="http://schemas.microsoft.com/office/drawing/2014/main" id="{EB0B1CBC-A956-CA5D-0746-22B09745FDB4}"/>
              </a:ext>
            </a:extLst>
          </p:cNvPr>
          <p:cNvSpPr>
            <a:spLocks noGrp="1"/>
          </p:cNvSpPr>
          <p:nvPr>
            <p:ph type="body" sz="quarter" idx="13"/>
          </p:nvPr>
        </p:nvSpPr>
        <p:spPr>
          <a:xfrm>
            <a:off x="1109548" y="1979964"/>
            <a:ext cx="11082452" cy="1029037"/>
          </a:xfrm>
        </p:spPr>
        <p:txBody>
          <a:bodyPr/>
          <a:lstStyle/>
          <a:p>
            <a:pPr algn="r"/>
            <a:r>
              <a:rPr lang="he-IL" altLang="en-US" dirty="0">
                <a:solidFill>
                  <a:schemeClr val="tx1"/>
                </a:solidFill>
              </a:rPr>
              <a:t>קטעי קוד בפרויקט שאני גאה בהם :</a:t>
            </a:r>
            <a:endParaRPr lang="ko-Kore-KR" altLang="en-US" dirty="0">
              <a:solidFill>
                <a:schemeClr val="tx1"/>
              </a:solidFill>
            </a:endParaRPr>
          </a:p>
        </p:txBody>
      </p:sp>
      <p:sp>
        <p:nvSpPr>
          <p:cNvPr id="2" name="직사각형 1">
            <a:extLst>
              <a:ext uri="{FF2B5EF4-FFF2-40B4-BE49-F238E27FC236}">
                <a16:creationId xmlns:a16="http://schemas.microsoft.com/office/drawing/2014/main" id="{A356F7E1-8780-7B40-D40B-39894CB17F0E}"/>
              </a:ext>
            </a:extLst>
          </p:cNvPr>
          <p:cNvSpPr/>
          <p:nvPr/>
        </p:nvSpPr>
        <p:spPr>
          <a:xfrm>
            <a:off x="0" y="0"/>
            <a:ext cx="6798365" cy="20596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pic>
        <p:nvPicPr>
          <p:cNvPr id="5" name="그림 4">
            <a:extLst>
              <a:ext uri="{FF2B5EF4-FFF2-40B4-BE49-F238E27FC236}">
                <a16:creationId xmlns:a16="http://schemas.microsoft.com/office/drawing/2014/main" id="{4CD506C9-F23B-7582-0E4E-3999CB1FE791}"/>
              </a:ext>
            </a:extLst>
          </p:cNvPr>
          <p:cNvPicPr>
            <a:picLocks noChangeAspect="1"/>
          </p:cNvPicPr>
          <p:nvPr/>
        </p:nvPicPr>
        <p:blipFill rotWithShape="1">
          <a:blip r:embed="rId3">
            <a:duotone>
              <a:prstClr val="black"/>
              <a:schemeClr val="accent1">
                <a:tint val="45000"/>
                <a:satMod val="400000"/>
              </a:schemeClr>
            </a:duotone>
          </a:blip>
          <a:srcRect l="12000" b="58079"/>
          <a:stretch/>
        </p:blipFill>
        <p:spPr>
          <a:xfrm>
            <a:off x="0" y="885232"/>
            <a:ext cx="8545039" cy="1174387"/>
          </a:xfrm>
          <a:prstGeom prst="rect">
            <a:avLst/>
          </a:prstGeom>
        </p:spPr>
      </p:pic>
      <p:sp>
        <p:nvSpPr>
          <p:cNvPr id="9" name="Rectangle 3">
            <a:extLst>
              <a:ext uri="{FF2B5EF4-FFF2-40B4-BE49-F238E27FC236}">
                <a16:creationId xmlns:a16="http://schemas.microsoft.com/office/drawing/2014/main" id="{B3F3EDC3-905E-AF9A-5299-0A7C86A650A2}"/>
              </a:ext>
            </a:extLst>
          </p:cNvPr>
          <p:cNvSpPr>
            <a:spLocks noGrp="1" noChangeArrowheads="1"/>
          </p:cNvSpPr>
          <p:nvPr>
            <p:ph type="body" sz="quarter" idx="12"/>
          </p:nvPr>
        </p:nvSpPr>
        <p:spPr bwMode="auto">
          <a:xfrm>
            <a:off x="554038" y="2829463"/>
            <a:ext cx="11083925" cy="3442749"/>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normAutofit fontScale="85000" lnSpcReduction="20000"/>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IL" altLang="en-IL" sz="800" b="0" i="0" u="none" strike="noStrike" cap="none" normalizeH="0" baseline="0" dirty="0">
                <a:ln>
                  <a:noFill/>
                </a:ln>
                <a:solidFill>
                  <a:srgbClr val="CC7832"/>
                </a:solidFill>
                <a:effectLst/>
                <a:latin typeface="Arial Unicode MS"/>
              </a:rPr>
              <a:t>def </a:t>
            </a:r>
            <a:r>
              <a:rPr kumimoji="0" lang="en-IL" altLang="en-IL" sz="800" b="0" i="0" u="none" strike="noStrike" cap="none" normalizeH="0" baseline="0" dirty="0">
                <a:ln>
                  <a:noFill/>
                </a:ln>
                <a:solidFill>
                  <a:srgbClr val="FFC66D"/>
                </a:solidFill>
                <a:effectLst/>
                <a:latin typeface="Arial Unicode MS"/>
              </a:rPr>
              <a:t>log_in</a:t>
            </a:r>
            <a:r>
              <a:rPr kumimoji="0" lang="en-IL" altLang="en-IL" sz="800" b="0" i="0" u="none" strike="noStrike" cap="none" normalizeH="0" baseline="0" dirty="0">
                <a:ln>
                  <a:noFill/>
                </a:ln>
                <a:solidFill>
                  <a:srgbClr val="A9B7C6"/>
                </a:solidFill>
                <a:effectLst/>
                <a:latin typeface="Arial Unicode MS"/>
              </a:rPr>
              <a:t>(username</a:t>
            </a:r>
            <a:r>
              <a:rPr kumimoji="0" lang="en-IL" altLang="en-IL" sz="800" b="0" i="0" u="none" strike="noStrike" cap="none" normalizeH="0" baseline="0" dirty="0">
                <a:ln>
                  <a:noFill/>
                </a:ln>
                <a:solidFill>
                  <a:srgbClr val="CC7832"/>
                </a:solidFill>
                <a:effectLst/>
                <a:latin typeface="Arial Unicode MS"/>
              </a:rPr>
              <a:t>, </a:t>
            </a:r>
            <a:r>
              <a:rPr kumimoji="0" lang="en-IL" altLang="en-IL" sz="800" b="0" i="0" u="none" strike="noStrike" cap="none" normalizeH="0" baseline="0" dirty="0">
                <a:ln>
                  <a:noFill/>
                </a:ln>
                <a:solidFill>
                  <a:srgbClr val="A9B7C6"/>
                </a:solidFill>
                <a:effectLst/>
                <a:latin typeface="Arial Unicode MS"/>
              </a:rPr>
              <a:t>password</a:t>
            </a:r>
            <a:r>
              <a:rPr kumimoji="0" lang="en-IL" altLang="en-IL" sz="800" b="0" i="0" u="none" strike="noStrike" cap="none" normalizeH="0" baseline="0" dirty="0">
                <a:ln>
                  <a:noFill/>
                </a:ln>
                <a:solidFill>
                  <a:srgbClr val="CC7832"/>
                </a:solidFill>
                <a:effectLst/>
                <a:latin typeface="Arial Unicode MS"/>
              </a:rPr>
              <a:t>, </a:t>
            </a:r>
            <a:r>
              <a:rPr kumimoji="0" lang="en-IL" altLang="en-IL" sz="800" b="0" i="0" u="none" strike="noStrike" cap="none" normalizeH="0" baseline="0" dirty="0">
                <a:ln>
                  <a:noFill/>
                </a:ln>
                <a:solidFill>
                  <a:srgbClr val="A9B7C6"/>
                </a:solidFill>
                <a:effectLst/>
                <a:latin typeface="Arial Unicode MS"/>
              </a:rPr>
              <a:t>c):</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global </a:t>
            </a:r>
            <a:r>
              <a:rPr kumimoji="0" lang="en-IL" altLang="en-IL" sz="800" b="0" i="0" u="none" strike="noStrike" cap="none" normalizeH="0" baseline="0" dirty="0">
                <a:ln>
                  <a:noFill/>
                </a:ln>
                <a:solidFill>
                  <a:srgbClr val="A9B7C6"/>
                </a:solidFill>
                <a:effectLst/>
                <a:latin typeface="Arial Unicode MS"/>
              </a:rPr>
              <a:t>USERNAME_STORAGE</a:t>
            </a:r>
            <a:r>
              <a:rPr kumimoji="0" lang="en-IL" altLang="en-IL" sz="800" b="0" i="0" u="none" strike="noStrike" cap="none" normalizeH="0" baseline="0" dirty="0">
                <a:ln>
                  <a:noFill/>
                </a:ln>
                <a:solidFill>
                  <a:srgbClr val="CC7832"/>
                </a:solidFill>
                <a:effectLst/>
                <a:latin typeface="Arial Unicode MS"/>
              </a:rPr>
              <a:t>, </a:t>
            </a:r>
            <a:r>
              <a:rPr kumimoji="0" lang="en-IL" altLang="en-IL" sz="800" b="0" i="0" u="none" strike="noStrike" cap="none" normalizeH="0" baseline="0" dirty="0">
                <a:ln>
                  <a:noFill/>
                </a:ln>
                <a:solidFill>
                  <a:srgbClr val="A9B7C6"/>
                </a:solidFill>
                <a:effectLst/>
                <a:latin typeface="Arial Unicode MS"/>
              </a:rPr>
              <a:t>PASSWORD_STORAGE</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hashed_password = hashlib.md5(password.encode()).hexdigest()</a:t>
            </a:r>
            <a:br>
              <a:rPr kumimoji="0" lang="en-IL" altLang="en-IL" sz="800" b="0" i="0" u="none" strike="noStrike" cap="none" normalizeH="0" baseline="0" dirty="0">
                <a:ln>
                  <a:noFill/>
                </a:ln>
                <a:solidFill>
                  <a:srgbClr val="A9B7C6"/>
                </a:solidFill>
                <a:effectLst/>
                <a:latin typeface="Arial Unicode MS"/>
              </a:rPr>
            </a:b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place = </a:t>
            </a:r>
            <a:r>
              <a:rPr kumimoji="0" lang="en-IL" altLang="en-IL" sz="800" b="0" i="0" u="none" strike="noStrike" cap="none" normalizeH="0" baseline="0" dirty="0">
                <a:ln>
                  <a:noFill/>
                </a:ln>
                <a:solidFill>
                  <a:srgbClr val="6897BB"/>
                </a:solidFill>
                <a:effectLst/>
                <a:latin typeface="Arial Unicode MS"/>
              </a:rPr>
              <a:t>0</a:t>
            </a:r>
            <a:br>
              <a:rPr kumimoji="0" lang="en-IL" altLang="en-IL" sz="800" b="0" i="0" u="none" strike="noStrike" cap="none" normalizeH="0" baseline="0" dirty="0">
                <a:ln>
                  <a:noFill/>
                </a:ln>
                <a:solidFill>
                  <a:srgbClr val="6897BB"/>
                </a:solidFill>
                <a:effectLst/>
                <a:latin typeface="Arial Unicode MS"/>
              </a:rPr>
            </a:br>
            <a:r>
              <a:rPr kumimoji="0" lang="en-IL" altLang="en-IL" sz="800" b="0" i="0" u="none" strike="noStrike" cap="none" normalizeH="0" baseline="0" dirty="0">
                <a:ln>
                  <a:noFill/>
                </a:ln>
                <a:solidFill>
                  <a:srgbClr val="6897BB"/>
                </a:solidFill>
                <a:effectLst/>
                <a:latin typeface="Arial Unicode MS"/>
              </a:rPr>
              <a:t>    </a:t>
            </a:r>
            <a:r>
              <a:rPr kumimoji="0" lang="en-IL" altLang="en-IL" sz="800" b="0" i="0" u="none" strike="noStrike" cap="none" normalizeH="0" baseline="0" dirty="0">
                <a:ln>
                  <a:noFill/>
                </a:ln>
                <a:solidFill>
                  <a:srgbClr val="A9B7C6"/>
                </a:solidFill>
                <a:effectLst/>
                <a:latin typeface="Arial Unicode MS"/>
              </a:rPr>
              <a:t>username_password_exist = pickle.dumps(</a:t>
            </a:r>
            <a:r>
              <a:rPr kumimoji="0" lang="en-IL" altLang="en-IL" sz="800" b="0" i="0" u="none" strike="noStrike" cap="none" normalizeH="0" baseline="0" dirty="0">
                <a:ln>
                  <a:noFill/>
                </a:ln>
                <a:solidFill>
                  <a:srgbClr val="6A8759"/>
                </a:solidFill>
                <a:effectLst/>
                <a:latin typeface="Arial Unicode MS"/>
              </a:rPr>
              <a:t>'False'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connection_data = sqlite3.connect(</a:t>
            </a:r>
            <a:r>
              <a:rPr kumimoji="0" lang="en-IL" altLang="en-IL" sz="800" b="0" i="0" u="none" strike="noStrike" cap="none" normalizeH="0" baseline="0" dirty="0">
                <a:ln>
                  <a:noFill/>
                </a:ln>
                <a:solidFill>
                  <a:srgbClr val="6A8759"/>
                </a:solidFill>
                <a:effectLst/>
                <a:latin typeface="Arial Unicode MS"/>
              </a:rPr>
              <a:t>"username_password_storage.db"</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cursor = connection_data.cursor()</a:t>
            </a:r>
            <a:br>
              <a:rPr kumimoji="0" lang="en-IL" altLang="en-IL" sz="800" b="0" i="0" u="none" strike="noStrike" cap="none" normalizeH="0" baseline="0" dirty="0">
                <a:ln>
                  <a:noFill/>
                </a:ln>
                <a:solidFill>
                  <a:srgbClr val="A9B7C6"/>
                </a:solidFill>
                <a:effectLst/>
                <a:latin typeface="Arial Unicode MS"/>
              </a:rPr>
            </a:b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cursor.execute(</a:t>
            </a:r>
            <a:r>
              <a:rPr kumimoji="0" lang="en-IL" altLang="en-IL" sz="800" b="0" i="0" u="none" strike="noStrike" cap="none" normalizeH="0" baseline="0" dirty="0">
                <a:ln>
                  <a:noFill/>
                </a:ln>
                <a:solidFill>
                  <a:srgbClr val="6A8759"/>
                </a:solidFill>
                <a:effectLst/>
                <a:latin typeface="Arial Unicode MS"/>
              </a:rPr>
              <a:t>"SELECT * FROM username_password_storage"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users = cursor.fetchall()</a:t>
            </a:r>
            <a:br>
              <a:rPr kumimoji="0" lang="en-IL" altLang="en-IL" sz="800" b="0" i="0" u="none" strike="noStrike" cap="none" normalizeH="0" baseline="0" dirty="0">
                <a:ln>
                  <a:noFill/>
                </a:ln>
                <a:solidFill>
                  <a:srgbClr val="A9B7C6"/>
                </a:solidFill>
                <a:effectLst/>
                <a:latin typeface="Arial Unicode MS"/>
              </a:rPr>
            </a:b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connection_data.close()</a:t>
            </a:r>
            <a:br>
              <a:rPr kumimoji="0" lang="en-IL" altLang="en-IL" sz="800" b="0" i="0" u="none" strike="noStrike" cap="none" normalizeH="0" baseline="0" dirty="0">
                <a:ln>
                  <a:noFill/>
                </a:ln>
                <a:solidFill>
                  <a:srgbClr val="A9B7C6"/>
                </a:solidFill>
                <a:effectLst/>
                <a:latin typeface="Arial Unicode MS"/>
              </a:rPr>
            </a:b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for </a:t>
            </a:r>
            <a:r>
              <a:rPr kumimoji="0" lang="en-IL" altLang="en-IL" sz="800" b="0" i="0" u="none" strike="noStrike" cap="none" normalizeH="0" baseline="0" dirty="0">
                <a:ln>
                  <a:noFill/>
                </a:ln>
                <a:solidFill>
                  <a:srgbClr val="A9B7C6"/>
                </a:solidFill>
                <a:effectLst/>
                <a:latin typeface="Arial Unicode MS"/>
              </a:rPr>
              <a:t>u </a:t>
            </a:r>
            <a:r>
              <a:rPr kumimoji="0" lang="en-IL" altLang="en-IL" sz="800" b="0" i="0" u="none" strike="noStrike" cap="none" normalizeH="0" baseline="0" dirty="0">
                <a:ln>
                  <a:noFill/>
                </a:ln>
                <a:solidFill>
                  <a:srgbClr val="CC7832"/>
                </a:solidFill>
                <a:effectLst/>
                <a:latin typeface="Arial Unicode MS"/>
              </a:rPr>
              <a:t>in </a:t>
            </a:r>
            <a:r>
              <a:rPr kumimoji="0" lang="en-IL" altLang="en-IL" sz="800" b="0" i="0" u="none" strike="noStrike" cap="none" normalizeH="0" baseline="0" dirty="0">
                <a:ln>
                  <a:noFill/>
                </a:ln>
                <a:solidFill>
                  <a:srgbClr val="A9B7C6"/>
                </a:solidFill>
                <a:effectLst/>
                <a:latin typeface="Arial Unicode MS"/>
              </a:rPr>
              <a:t>users:</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if </a:t>
            </a:r>
            <a:r>
              <a:rPr kumimoji="0" lang="en-IL" altLang="en-IL" sz="800" b="0" i="0" u="none" strike="noStrike" cap="none" normalizeH="0" baseline="0" dirty="0">
                <a:ln>
                  <a:noFill/>
                </a:ln>
                <a:solidFill>
                  <a:srgbClr val="A9B7C6"/>
                </a:solidFill>
                <a:effectLst/>
                <a:latin typeface="Arial Unicode MS"/>
              </a:rPr>
              <a:t>username == u[</a:t>
            </a:r>
            <a:r>
              <a:rPr kumimoji="0" lang="en-IL" altLang="en-IL" sz="800" b="0" i="0" u="none" strike="noStrike" cap="none" normalizeH="0" baseline="0" dirty="0">
                <a:ln>
                  <a:noFill/>
                </a:ln>
                <a:solidFill>
                  <a:srgbClr val="6897BB"/>
                </a:solidFill>
                <a:effectLst/>
                <a:latin typeface="Arial Unicode MS"/>
              </a:rPr>
              <a:t>1</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8888C6"/>
                </a:solidFill>
                <a:effectLst/>
                <a:latin typeface="Arial Unicode MS"/>
              </a:rPr>
              <a:t>print</a:t>
            </a:r>
            <a:r>
              <a:rPr kumimoji="0" lang="en-IL" altLang="en-IL" sz="800" b="0" i="0" u="none" strike="noStrike" cap="none" normalizeH="0" baseline="0" dirty="0">
                <a:ln>
                  <a:noFill/>
                </a:ln>
                <a:solidFill>
                  <a:srgbClr val="A9B7C6"/>
                </a:solidFill>
                <a:effectLst/>
                <a:latin typeface="Arial Unicode MS"/>
              </a:rPr>
              <a:t>(</a:t>
            </a:r>
            <a:r>
              <a:rPr kumimoji="0" lang="en-IL" altLang="en-IL" sz="800" b="0" i="0" u="none" strike="noStrike" cap="none" normalizeH="0" baseline="0" dirty="0">
                <a:ln>
                  <a:noFill/>
                </a:ln>
                <a:solidFill>
                  <a:srgbClr val="6A8759"/>
                </a:solidFill>
                <a:effectLst/>
                <a:latin typeface="Arial Unicode MS"/>
              </a:rPr>
              <a:t>"Username - True"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if </a:t>
            </a:r>
            <a:r>
              <a:rPr kumimoji="0" lang="en-IL" altLang="en-IL" sz="800" b="0" i="0" u="none" strike="noStrike" cap="none" normalizeH="0" baseline="0" dirty="0">
                <a:ln>
                  <a:noFill/>
                </a:ln>
                <a:solidFill>
                  <a:srgbClr val="A9B7C6"/>
                </a:solidFill>
                <a:effectLst/>
                <a:latin typeface="Arial Unicode MS"/>
              </a:rPr>
              <a:t>hashed_password == users[place][</a:t>
            </a:r>
            <a:r>
              <a:rPr kumimoji="0" lang="en-IL" altLang="en-IL" sz="800" b="0" i="0" u="none" strike="noStrike" cap="none" normalizeH="0" baseline="0" dirty="0">
                <a:ln>
                  <a:noFill/>
                </a:ln>
                <a:solidFill>
                  <a:srgbClr val="6897BB"/>
                </a:solidFill>
                <a:effectLst/>
                <a:latin typeface="Arial Unicode MS"/>
              </a:rPr>
              <a:t>2</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8888C6"/>
                </a:solidFill>
                <a:effectLst/>
                <a:latin typeface="Arial Unicode MS"/>
              </a:rPr>
              <a:t>print</a:t>
            </a:r>
            <a:r>
              <a:rPr kumimoji="0" lang="en-IL" altLang="en-IL" sz="800" b="0" i="0" u="none" strike="noStrike" cap="none" normalizeH="0" baseline="0" dirty="0">
                <a:ln>
                  <a:noFill/>
                </a:ln>
                <a:solidFill>
                  <a:srgbClr val="A9B7C6"/>
                </a:solidFill>
                <a:effectLst/>
                <a:latin typeface="Arial Unicode MS"/>
              </a:rPr>
              <a:t>(</a:t>
            </a:r>
            <a:r>
              <a:rPr kumimoji="0" lang="en-IL" altLang="en-IL" sz="800" b="0" i="0" u="none" strike="noStrike" cap="none" normalizeH="0" baseline="0" dirty="0">
                <a:ln>
                  <a:noFill/>
                </a:ln>
                <a:solidFill>
                  <a:srgbClr val="6A8759"/>
                </a:solidFill>
                <a:effectLst/>
                <a:latin typeface="Arial Unicode MS"/>
              </a:rPr>
              <a:t>"Password - True"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8888C6"/>
                </a:solidFill>
                <a:effectLst/>
                <a:latin typeface="Arial Unicode MS"/>
              </a:rPr>
              <a:t>print</a:t>
            </a:r>
            <a:r>
              <a:rPr kumimoji="0" lang="en-IL" altLang="en-IL" sz="800" b="0" i="0" u="none" strike="noStrike" cap="none" normalizeH="0" baseline="0" dirty="0">
                <a:ln>
                  <a:noFill/>
                </a:ln>
                <a:solidFill>
                  <a:srgbClr val="A9B7C6"/>
                </a:solidFill>
                <a:effectLst/>
                <a:latin typeface="Arial Unicode MS"/>
              </a:rPr>
              <a:t>(</a:t>
            </a:r>
            <a:r>
              <a:rPr kumimoji="0" lang="en-IL" altLang="en-IL" sz="800" b="0" i="0" u="none" strike="noStrike" cap="none" normalizeH="0" baseline="0" dirty="0">
                <a:ln>
                  <a:noFill/>
                </a:ln>
                <a:solidFill>
                  <a:srgbClr val="8888C6"/>
                </a:solidFill>
                <a:effectLst/>
                <a:latin typeface="Arial Unicode MS"/>
              </a:rPr>
              <a:t>len</a:t>
            </a:r>
            <a:r>
              <a:rPr kumimoji="0" lang="en-IL" altLang="en-IL" sz="800" b="0" i="0" u="none" strike="noStrike" cap="none" normalizeH="0" baseline="0" dirty="0">
                <a:ln>
                  <a:noFill/>
                </a:ln>
                <a:solidFill>
                  <a:srgbClr val="A9B7C6"/>
                </a:solidFill>
                <a:effectLst/>
                <a:latin typeface="Arial Unicode MS"/>
              </a:rPr>
              <a:t>(userDict))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if </a:t>
            </a:r>
            <a:r>
              <a:rPr kumimoji="0" lang="en-IL" altLang="en-IL" sz="800" b="0" i="0" u="none" strike="noStrike" cap="none" normalizeH="0" baseline="0" dirty="0">
                <a:ln>
                  <a:noFill/>
                </a:ln>
                <a:solidFill>
                  <a:srgbClr val="8888C6"/>
                </a:solidFill>
                <a:effectLst/>
                <a:latin typeface="Arial Unicode MS"/>
              </a:rPr>
              <a:t>len</a:t>
            </a:r>
            <a:r>
              <a:rPr kumimoji="0" lang="en-IL" altLang="en-IL" sz="800" b="0" i="0" u="none" strike="noStrike" cap="none" normalizeH="0" baseline="0" dirty="0">
                <a:ln>
                  <a:noFill/>
                </a:ln>
                <a:solidFill>
                  <a:srgbClr val="A9B7C6"/>
                </a:solidFill>
                <a:effectLst/>
                <a:latin typeface="Arial Unicode MS"/>
              </a:rPr>
              <a:t>(userDict) == </a:t>
            </a:r>
            <a:r>
              <a:rPr kumimoji="0" lang="en-IL" altLang="en-IL" sz="800" b="0" i="0" u="none" strike="noStrike" cap="none" normalizeH="0" baseline="0" dirty="0">
                <a:ln>
                  <a:noFill/>
                </a:ln>
                <a:solidFill>
                  <a:srgbClr val="6897BB"/>
                </a:solidFill>
                <a:effectLst/>
                <a:latin typeface="Arial Unicode MS"/>
              </a:rPr>
              <a:t>0</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8888C6"/>
                </a:solidFill>
                <a:effectLst/>
                <a:latin typeface="Arial Unicode MS"/>
              </a:rPr>
              <a:t>print</a:t>
            </a:r>
            <a:r>
              <a:rPr kumimoji="0" lang="en-IL" altLang="en-IL" sz="800" b="0" i="0" u="none" strike="noStrike" cap="none" normalizeH="0" baseline="0" dirty="0">
                <a:ln>
                  <a:noFill/>
                </a:ln>
                <a:solidFill>
                  <a:srgbClr val="A9B7C6"/>
                </a:solidFill>
                <a:effectLst/>
                <a:latin typeface="Arial Unicode MS"/>
              </a:rPr>
              <a:t>(</a:t>
            </a:r>
            <a:r>
              <a:rPr kumimoji="0" lang="en-IL" altLang="en-IL" sz="800" b="0" i="0" u="none" strike="noStrike" cap="none" normalizeH="0" baseline="0" dirty="0">
                <a:ln>
                  <a:noFill/>
                </a:ln>
                <a:solidFill>
                  <a:srgbClr val="6A8759"/>
                </a:solidFill>
                <a:effectLst/>
                <a:latin typeface="Arial Unicode MS"/>
              </a:rPr>
              <a:t>'User - True'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username_password_exist = pickle.dumps(</a:t>
            </a:r>
            <a:r>
              <a:rPr kumimoji="0" lang="en-IL" altLang="en-IL" sz="800" b="0" i="0" u="none" strike="noStrike" cap="none" normalizeH="0" baseline="0" dirty="0">
                <a:ln>
                  <a:noFill/>
                </a:ln>
                <a:solidFill>
                  <a:srgbClr val="6A8759"/>
                </a:solidFill>
                <a:effectLst/>
                <a:latin typeface="Arial Unicode MS"/>
              </a:rPr>
              <a:t>'True'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userDict[c] = username</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else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for </a:t>
            </a:r>
            <a:r>
              <a:rPr kumimoji="0" lang="en-IL" altLang="en-IL" sz="800" b="0" i="0" u="none" strike="noStrike" cap="none" normalizeH="0" baseline="0" dirty="0">
                <a:ln>
                  <a:noFill/>
                </a:ln>
                <a:solidFill>
                  <a:srgbClr val="A9B7C6"/>
                </a:solidFill>
                <a:effectLst/>
                <a:latin typeface="Arial Unicode MS"/>
              </a:rPr>
              <a:t>u_name </a:t>
            </a:r>
            <a:r>
              <a:rPr kumimoji="0" lang="en-IL" altLang="en-IL" sz="800" b="0" i="0" u="none" strike="noStrike" cap="none" normalizeH="0" baseline="0" dirty="0">
                <a:ln>
                  <a:noFill/>
                </a:ln>
                <a:solidFill>
                  <a:srgbClr val="CC7832"/>
                </a:solidFill>
                <a:effectLst/>
                <a:latin typeface="Arial Unicode MS"/>
              </a:rPr>
              <a:t>in </a:t>
            </a:r>
            <a:r>
              <a:rPr kumimoji="0" lang="en-IL" altLang="en-IL" sz="800" b="0" i="0" u="none" strike="noStrike" cap="none" normalizeH="0" baseline="0" dirty="0">
                <a:ln>
                  <a:noFill/>
                </a:ln>
                <a:solidFill>
                  <a:srgbClr val="8888C6"/>
                </a:solidFill>
                <a:effectLst/>
                <a:latin typeface="Arial Unicode MS"/>
              </a:rPr>
              <a:t>list</a:t>
            </a:r>
            <a:r>
              <a:rPr kumimoji="0" lang="en-IL" altLang="en-IL" sz="800" b="0" i="0" u="none" strike="noStrike" cap="none" normalizeH="0" baseline="0" dirty="0">
                <a:ln>
                  <a:noFill/>
                </a:ln>
                <a:solidFill>
                  <a:srgbClr val="A9B7C6"/>
                </a:solidFill>
                <a:effectLst/>
                <a:latin typeface="Arial Unicode MS"/>
              </a:rPr>
              <a:t>(userDict):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if </a:t>
            </a:r>
            <a:r>
              <a:rPr kumimoji="0" lang="en-IL" altLang="en-IL" sz="800" b="0" i="0" u="none" strike="noStrike" cap="none" normalizeH="0" baseline="0" dirty="0">
                <a:ln>
                  <a:noFill/>
                </a:ln>
                <a:solidFill>
                  <a:srgbClr val="A9B7C6"/>
                </a:solidFill>
                <a:effectLst/>
                <a:latin typeface="Arial Unicode MS"/>
              </a:rPr>
              <a:t>username == userDict[u_name]:</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8888C6"/>
                </a:solidFill>
                <a:effectLst/>
                <a:latin typeface="Arial Unicode MS"/>
              </a:rPr>
              <a:t>print</a:t>
            </a:r>
            <a:r>
              <a:rPr kumimoji="0" lang="en-IL" altLang="en-IL" sz="800" b="0" i="0" u="none" strike="noStrike" cap="none" normalizeH="0" baseline="0" dirty="0">
                <a:ln>
                  <a:noFill/>
                </a:ln>
                <a:solidFill>
                  <a:srgbClr val="A9B7C6"/>
                </a:solidFill>
                <a:effectLst/>
                <a:latin typeface="Arial Unicode MS"/>
              </a:rPr>
              <a:t>(</a:t>
            </a:r>
            <a:r>
              <a:rPr kumimoji="0" lang="en-IL" altLang="en-IL" sz="800" b="0" i="0" u="none" strike="noStrike" cap="none" normalizeH="0" baseline="0" dirty="0">
                <a:ln>
                  <a:noFill/>
                </a:ln>
                <a:solidFill>
                  <a:srgbClr val="6A8759"/>
                </a:solidFill>
                <a:effectLst/>
                <a:latin typeface="Arial Unicode MS"/>
              </a:rPr>
              <a:t>'User - Taken'</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username_password_exist = pickle.dumps(</a:t>
            </a:r>
            <a:r>
              <a:rPr kumimoji="0" lang="en-IL" altLang="en-IL" sz="800" b="0" i="0" u="none" strike="noStrike" cap="none" normalizeH="0" baseline="0" dirty="0">
                <a:ln>
                  <a:noFill/>
                </a:ln>
                <a:solidFill>
                  <a:srgbClr val="6A8759"/>
                </a:solidFill>
                <a:effectLst/>
                <a:latin typeface="Arial Unicode MS"/>
              </a:rPr>
              <a:t>'Taken'</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else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8888C6"/>
                </a:solidFill>
                <a:effectLst/>
                <a:latin typeface="Arial Unicode MS"/>
              </a:rPr>
              <a:t>print</a:t>
            </a:r>
            <a:r>
              <a:rPr kumimoji="0" lang="en-IL" altLang="en-IL" sz="800" b="0" i="0" u="none" strike="noStrike" cap="none" normalizeH="0" baseline="0" dirty="0">
                <a:ln>
                  <a:noFill/>
                </a:ln>
                <a:solidFill>
                  <a:srgbClr val="A9B7C6"/>
                </a:solidFill>
                <a:effectLst/>
                <a:latin typeface="Arial Unicode MS"/>
              </a:rPr>
              <a:t>(</a:t>
            </a:r>
            <a:r>
              <a:rPr kumimoji="0" lang="en-IL" altLang="en-IL" sz="800" b="0" i="0" u="none" strike="noStrike" cap="none" normalizeH="0" baseline="0" dirty="0">
                <a:ln>
                  <a:noFill/>
                </a:ln>
                <a:solidFill>
                  <a:srgbClr val="6A8759"/>
                </a:solidFill>
                <a:effectLst/>
                <a:latin typeface="Arial Unicode MS"/>
              </a:rPr>
              <a:t>'User - True'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username_password_exist = pickle.dumps(</a:t>
            </a:r>
            <a:r>
              <a:rPr kumimoji="0" lang="en-IL" altLang="en-IL" sz="800" b="0" i="0" u="none" strike="noStrike" cap="none" normalizeH="0" baseline="0" dirty="0">
                <a:ln>
                  <a:noFill/>
                </a:ln>
                <a:solidFill>
                  <a:srgbClr val="6A8759"/>
                </a:solidFill>
                <a:effectLst/>
                <a:latin typeface="Arial Unicode MS"/>
              </a:rPr>
              <a:t>'True'</a:t>
            </a:r>
            <a:r>
              <a:rPr kumimoji="0" lang="en-IL" altLang="en-IL" sz="800" b="0" i="0" u="none" strike="noStrike" cap="none" normalizeH="0" baseline="0" dirty="0">
                <a:ln>
                  <a:noFill/>
                </a:ln>
                <a:solidFill>
                  <a:srgbClr val="A9B7C6"/>
                </a:solidFill>
                <a:effectLst/>
                <a:latin typeface="Arial Unicode MS"/>
              </a:rPr>
              <a:t>)</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userDict[c] = username</a:t>
            </a:r>
            <a:br>
              <a:rPr kumimoji="0" lang="en-IL" altLang="en-IL" sz="800" b="0" i="0" u="none" strike="noStrike" cap="none" normalizeH="0" baseline="0" dirty="0">
                <a:ln>
                  <a:noFill/>
                </a:ln>
                <a:solidFill>
                  <a:srgbClr val="A9B7C6"/>
                </a:solidFill>
                <a:effectLst/>
                <a:latin typeface="Arial Unicode MS"/>
              </a:rPr>
            </a:br>
            <a:r>
              <a:rPr kumimoji="0" lang="en-IL" altLang="en-IL" sz="800" b="0" i="0" u="none" strike="noStrike" cap="none" normalizeH="0" baseline="0" dirty="0">
                <a:ln>
                  <a:noFill/>
                </a:ln>
                <a:solidFill>
                  <a:srgbClr val="A9B7C6"/>
                </a:solidFill>
                <a:effectLst/>
                <a:latin typeface="Arial Unicode MS"/>
              </a:rPr>
              <a:t>                </a:t>
            </a:r>
            <a:r>
              <a:rPr kumimoji="0" lang="en-IL" altLang="en-IL" sz="800" b="0" i="0" u="none" strike="noStrike" cap="none" normalizeH="0" baseline="0" dirty="0">
                <a:ln>
                  <a:noFill/>
                </a:ln>
                <a:solidFill>
                  <a:srgbClr val="CC7832"/>
                </a:solidFill>
                <a:effectLst/>
                <a:latin typeface="Arial Unicode MS"/>
              </a:rPr>
              <a:t>break</a:t>
            </a:r>
            <a:br>
              <a:rPr kumimoji="0" lang="en-IL" altLang="en-IL" sz="800" b="0" i="0" u="none" strike="noStrike" cap="none" normalizeH="0" baseline="0" dirty="0">
                <a:ln>
                  <a:noFill/>
                </a:ln>
                <a:solidFill>
                  <a:srgbClr val="CC7832"/>
                </a:solidFill>
                <a:effectLst/>
                <a:latin typeface="Arial Unicode MS"/>
              </a:rPr>
            </a:br>
            <a:r>
              <a:rPr kumimoji="0" lang="en-IL" altLang="en-IL" sz="800" b="0" i="0" u="none" strike="noStrike" cap="none" normalizeH="0" baseline="0" dirty="0">
                <a:ln>
                  <a:noFill/>
                </a:ln>
                <a:solidFill>
                  <a:srgbClr val="CC7832"/>
                </a:solidFill>
                <a:effectLst/>
                <a:latin typeface="Arial Unicode MS"/>
              </a:rPr>
              <a:t>        </a:t>
            </a:r>
            <a:r>
              <a:rPr kumimoji="0" lang="en-IL" altLang="en-IL" sz="800" b="0" i="0" u="none" strike="noStrike" cap="none" normalizeH="0" baseline="0" dirty="0">
                <a:ln>
                  <a:noFill/>
                </a:ln>
                <a:solidFill>
                  <a:srgbClr val="A9B7C6"/>
                </a:solidFill>
                <a:effectLst/>
                <a:latin typeface="Arial Unicode MS"/>
              </a:rPr>
              <a:t>place += </a:t>
            </a:r>
            <a:r>
              <a:rPr kumimoji="0" lang="en-IL" altLang="en-IL" sz="800" b="0" i="0" u="none" strike="noStrike" cap="none" normalizeH="0" baseline="0" dirty="0">
                <a:ln>
                  <a:noFill/>
                </a:ln>
                <a:solidFill>
                  <a:srgbClr val="6897BB"/>
                </a:solidFill>
                <a:effectLst/>
                <a:latin typeface="Arial Unicode MS"/>
              </a:rPr>
              <a:t>1</a:t>
            </a:r>
            <a:br>
              <a:rPr kumimoji="0" lang="en-IL" altLang="en-IL" sz="800" b="0" i="0" u="none" strike="noStrike" cap="none" normalizeH="0" baseline="0" dirty="0">
                <a:ln>
                  <a:noFill/>
                </a:ln>
                <a:solidFill>
                  <a:srgbClr val="6897BB"/>
                </a:solidFill>
                <a:effectLst/>
                <a:latin typeface="Arial Unicode MS"/>
              </a:rPr>
            </a:br>
            <a:r>
              <a:rPr kumimoji="0" lang="en-IL" altLang="en-IL" sz="800" b="0" i="0" u="none" strike="noStrike" cap="none" normalizeH="0" baseline="0" dirty="0">
                <a:ln>
                  <a:noFill/>
                </a:ln>
                <a:solidFill>
                  <a:srgbClr val="6897BB"/>
                </a:solidFill>
                <a:effectLst/>
                <a:latin typeface="Arial Unicode MS"/>
              </a:rPr>
              <a:t>    </a:t>
            </a:r>
            <a:r>
              <a:rPr kumimoji="0" lang="en-IL" altLang="en-IL" sz="800" b="0" i="0" u="none" strike="noStrike" cap="none" normalizeH="0" baseline="0" dirty="0">
                <a:ln>
                  <a:noFill/>
                </a:ln>
                <a:solidFill>
                  <a:srgbClr val="A9B7C6"/>
                </a:solidFill>
                <a:effectLst/>
                <a:latin typeface="Arial Unicode MS"/>
              </a:rPr>
              <a:t>c.sendall(username_password_exist)</a:t>
            </a:r>
            <a:endParaRPr kumimoji="0" lang="en-IL" altLang="en-IL" b="0" i="0" u="none" strike="noStrike" cap="none" normalizeH="0" baseline="0" dirty="0">
              <a:ln>
                <a:noFill/>
              </a:ln>
              <a:solidFill>
                <a:schemeClr val="tx1"/>
              </a:solidFill>
              <a:effectLst/>
              <a:latin typeface="Arial" panose="020B0604020202020204" pitchFamily="34" charset="0"/>
            </a:endParaRPr>
          </a:p>
        </p:txBody>
      </p:sp>
      <p:sp>
        <p:nvSpPr>
          <p:cNvPr id="11" name="תיבת טקסט 10">
            <a:extLst>
              <a:ext uri="{FF2B5EF4-FFF2-40B4-BE49-F238E27FC236}">
                <a16:creationId xmlns:a16="http://schemas.microsoft.com/office/drawing/2014/main" id="{7A8D54F8-5DDD-748E-607A-C74A8FB987D2}"/>
              </a:ext>
            </a:extLst>
          </p:cNvPr>
          <p:cNvSpPr txBox="1"/>
          <p:nvPr/>
        </p:nvSpPr>
        <p:spPr>
          <a:xfrm>
            <a:off x="4529604" y="2829463"/>
            <a:ext cx="7108358" cy="2862322"/>
          </a:xfrm>
          <a:prstGeom prst="rect">
            <a:avLst/>
          </a:prstGeom>
          <a:noFill/>
        </p:spPr>
        <p:txBody>
          <a:bodyPr wrap="square" rtlCol="0">
            <a:spAutoFit/>
          </a:bodyPr>
          <a:lstStyle/>
          <a:p>
            <a:pPr algn="r" rtl="1"/>
            <a:r>
              <a:rPr lang="he-IL" dirty="0">
                <a:solidFill>
                  <a:schemeClr val="bg1"/>
                </a:solidFill>
              </a:rPr>
              <a:t>קטע קוד זה נמצא בשרת</a:t>
            </a:r>
            <a:r>
              <a:rPr lang="en-US" dirty="0">
                <a:solidFill>
                  <a:schemeClr val="bg1"/>
                </a:solidFill>
              </a:rPr>
              <a:t>(BACK – END) </a:t>
            </a:r>
            <a:r>
              <a:rPr lang="he-IL" dirty="0">
                <a:solidFill>
                  <a:schemeClr val="bg1"/>
                </a:solidFill>
              </a:rPr>
              <a:t> והוא אחראי על בדיקת הסיסמאות ועל שם משתמש תקין כאשר משתמש רוצה להיכנס למשתמש שלו ולראות את התמונות. </a:t>
            </a:r>
          </a:p>
          <a:p>
            <a:pPr algn="r" rtl="1"/>
            <a:r>
              <a:rPr lang="he-IL" dirty="0">
                <a:solidFill>
                  <a:schemeClr val="bg1"/>
                </a:solidFill>
              </a:rPr>
              <a:t>מאחר וחלק אחר בקוד שומר את הסיסמאות אחרי פעולת </a:t>
            </a:r>
            <a:r>
              <a:rPr lang="en-US" dirty="0">
                <a:solidFill>
                  <a:schemeClr val="bg1"/>
                </a:solidFill>
              </a:rPr>
              <a:t>(hash.md5)</a:t>
            </a:r>
            <a:r>
              <a:rPr lang="he-IL" dirty="0">
                <a:solidFill>
                  <a:schemeClr val="bg1"/>
                </a:solidFill>
              </a:rPr>
              <a:t> בדיקת הסיסמאות צריכה להתנהל בהתאם גם היא, לכן ראשית הקוד בודק האם השם משתמש נכון לאחר מכן הוא בודק את הסיסמא האם היא נכונה. במצב הזה ישנם כמה מצבים שם משתמש שגוי או תפוס (מחובר כבר) ובמקרה ושם המשתמש נכון הסיסמא יכולה להיות או שגויה או נכונה והקוד שולח את התוצאה ללקוח </a:t>
            </a:r>
            <a:r>
              <a:rPr lang="en-US" dirty="0">
                <a:solidFill>
                  <a:schemeClr val="bg1"/>
                </a:solidFill>
              </a:rPr>
              <a:t>(FRONT – END)</a:t>
            </a:r>
            <a:r>
              <a:rPr lang="he-IL" dirty="0">
                <a:solidFill>
                  <a:schemeClr val="bg1"/>
                </a:solidFill>
              </a:rPr>
              <a:t> והוא פועל בהתאם.</a:t>
            </a:r>
          </a:p>
          <a:p>
            <a:pPr algn="r" rtl="1"/>
            <a:r>
              <a:rPr lang="he-IL" dirty="0">
                <a:solidFill>
                  <a:schemeClr val="bg1"/>
                </a:solidFill>
              </a:rPr>
              <a:t>אני גאה בקוד הזה מפני שלמרות האורך שלו הוא מאוד פשוט. </a:t>
            </a:r>
            <a:endParaRPr lang="en-IL" dirty="0">
              <a:solidFill>
                <a:schemeClr val="bg1"/>
              </a:solidFill>
            </a:endParaRPr>
          </a:p>
        </p:txBody>
      </p:sp>
    </p:spTree>
    <p:extLst>
      <p:ext uri="{BB962C8B-B14F-4D97-AF65-F5344CB8AC3E}">
        <p14:creationId xmlns:p14="http://schemas.microsoft.com/office/powerpoint/2010/main" val="13243917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그림 개체 틀 4">
            <a:extLst>
              <a:ext uri="{FF2B5EF4-FFF2-40B4-BE49-F238E27FC236}">
                <a16:creationId xmlns:a16="http://schemas.microsoft.com/office/drawing/2014/main" id="{F7437828-CE8F-994F-6A6E-9C692D1CEA2F}"/>
              </a:ext>
            </a:extLst>
          </p:cNvPr>
          <p:cNvPicPr>
            <a:picLocks noGrp="1" noChangeAspect="1"/>
          </p:cNvPicPr>
          <p:nvPr>
            <p:ph type="pic" sz="quarter" idx="10"/>
          </p:nvPr>
        </p:nvPicPr>
        <p:blipFill>
          <a:blip r:embed="rId2"/>
          <a:srcRect t="7813" b="7813"/>
          <a:stretch>
            <a:fillRect/>
          </a:stretch>
        </p:blipFill>
        <p:spPr/>
      </p:pic>
      <p:pic>
        <p:nvPicPr>
          <p:cNvPr id="11" name="그림 개체 틀 10">
            <a:extLst>
              <a:ext uri="{FF2B5EF4-FFF2-40B4-BE49-F238E27FC236}">
                <a16:creationId xmlns:a16="http://schemas.microsoft.com/office/drawing/2014/main" id="{52573217-2E84-E3EA-F049-C16FF094A29E}"/>
              </a:ext>
            </a:extLst>
          </p:cNvPr>
          <p:cNvPicPr>
            <a:picLocks noGrp="1" noChangeAspect="1"/>
          </p:cNvPicPr>
          <p:nvPr>
            <p:ph type="pic" sz="quarter" idx="11"/>
          </p:nvPr>
        </p:nvPicPr>
        <p:blipFill>
          <a:blip r:embed="rId3">
            <a:alphaModFix amt="20000"/>
          </a:blip>
          <a:srcRect t="27500" b="27500"/>
          <a:stretch>
            <a:fillRect/>
          </a:stretch>
        </p:blipFill>
        <p:spPr/>
      </p:pic>
      <p:sp>
        <p:nvSpPr>
          <p:cNvPr id="4" name="직사각형 3">
            <a:extLst>
              <a:ext uri="{FF2B5EF4-FFF2-40B4-BE49-F238E27FC236}">
                <a16:creationId xmlns:a16="http://schemas.microsoft.com/office/drawing/2014/main" id="{CF674E78-25B9-13E8-C1EE-141F679E7798}"/>
              </a:ext>
            </a:extLst>
          </p:cNvPr>
          <p:cNvSpPr/>
          <p:nvPr/>
        </p:nvSpPr>
        <p:spPr>
          <a:xfrm>
            <a:off x="-3" y="677055"/>
            <a:ext cx="12192001" cy="523220"/>
          </a:xfrm>
          <a:prstGeom prst="rect">
            <a:avLst/>
          </a:prstGeom>
        </p:spPr>
        <p:txBody>
          <a:bodyPr wrap="square">
            <a:spAutoFit/>
          </a:bodyPr>
          <a:lstStyle/>
          <a:p>
            <a:pPr lvl="0" algn="ctr" latinLnBrk="1"/>
            <a:r>
              <a:rPr lang="en-US" altLang="ko-KR" sz="2800" i="1" dirty="0">
                <a:solidFill>
                  <a:schemeClr val="bg2">
                    <a:lumMod val="75000"/>
                  </a:schemeClr>
                </a:solidFill>
                <a:latin typeface="+mj-lt"/>
              </a:rPr>
              <a:t>Future Technologies</a:t>
            </a:r>
          </a:p>
        </p:txBody>
      </p:sp>
      <p:sp>
        <p:nvSpPr>
          <p:cNvPr id="6" name="직사각형 5">
            <a:extLst>
              <a:ext uri="{FF2B5EF4-FFF2-40B4-BE49-F238E27FC236}">
                <a16:creationId xmlns:a16="http://schemas.microsoft.com/office/drawing/2014/main" id="{A8268E6B-FCD1-73DC-01AC-335FEC884C89}"/>
              </a:ext>
            </a:extLst>
          </p:cNvPr>
          <p:cNvSpPr/>
          <p:nvPr/>
        </p:nvSpPr>
        <p:spPr>
          <a:xfrm>
            <a:off x="-4" y="4695663"/>
            <a:ext cx="12192001" cy="1569660"/>
          </a:xfrm>
          <a:prstGeom prst="rect">
            <a:avLst/>
          </a:prstGeom>
        </p:spPr>
        <p:txBody>
          <a:bodyPr wrap="square">
            <a:spAutoFit/>
          </a:bodyPr>
          <a:lstStyle/>
          <a:p>
            <a:pPr lvl="0" algn="ctr" latinLnBrk="1"/>
            <a:r>
              <a:rPr lang="en-US" altLang="ko-KR" sz="9600" i="1" dirty="0">
                <a:solidFill>
                  <a:schemeClr val="bg1"/>
                </a:solidFill>
                <a:effectLst>
                  <a:outerShdw blurRad="332858" sx="102000" sy="102000" algn="ctr" rotWithShape="0">
                    <a:prstClr val="black">
                      <a:alpha val="40000"/>
                    </a:prstClr>
                  </a:outerShdw>
                </a:effectLst>
                <a:latin typeface="+mj-lt"/>
              </a:rPr>
              <a:t>The end</a:t>
            </a:r>
          </a:p>
        </p:txBody>
      </p:sp>
      <p:sp>
        <p:nvSpPr>
          <p:cNvPr id="2" name="תיבת טקסט 1">
            <a:extLst>
              <a:ext uri="{FF2B5EF4-FFF2-40B4-BE49-F238E27FC236}">
                <a16:creationId xmlns:a16="http://schemas.microsoft.com/office/drawing/2014/main" id="{DF0349C0-56FD-714C-3E9D-734B28343D4E}"/>
              </a:ext>
            </a:extLst>
          </p:cNvPr>
          <p:cNvSpPr txBox="1"/>
          <p:nvPr/>
        </p:nvSpPr>
        <p:spPr>
          <a:xfrm>
            <a:off x="-3" y="1517663"/>
            <a:ext cx="12192000" cy="2585323"/>
          </a:xfrm>
          <a:prstGeom prst="rect">
            <a:avLst/>
          </a:prstGeom>
          <a:noFill/>
        </p:spPr>
        <p:txBody>
          <a:bodyPr wrap="square" rtlCol="0">
            <a:spAutoFit/>
          </a:bodyPr>
          <a:lstStyle/>
          <a:p>
            <a:pPr algn="r" rtl="1"/>
            <a:r>
              <a:rPr lang="he-IL" dirty="0">
                <a:solidFill>
                  <a:schemeClr val="bg1"/>
                </a:solidFill>
              </a:rPr>
              <a:t>לסיכום, מאוד נהניתי במהלך כתיבת הפרויקט למרות הקשיים שהיו, למשל אחד הקשיים היה שבפרויקט השתמשתי בחומר (מאגר נתונים – </a:t>
            </a:r>
            <a:r>
              <a:rPr lang="en-US" dirty="0">
                <a:solidFill>
                  <a:schemeClr val="bg1"/>
                </a:solidFill>
              </a:rPr>
              <a:t>sql lite</a:t>
            </a:r>
            <a:r>
              <a:rPr lang="he-IL" dirty="0">
                <a:solidFill>
                  <a:schemeClr val="bg1"/>
                </a:solidFill>
              </a:rPr>
              <a:t>, שימוש ב – </a:t>
            </a:r>
            <a:r>
              <a:rPr lang="en-US" dirty="0">
                <a:solidFill>
                  <a:schemeClr val="bg1"/>
                </a:solidFill>
              </a:rPr>
              <a:t>tkinter</a:t>
            </a:r>
            <a:r>
              <a:rPr lang="he-IL" dirty="0">
                <a:solidFill>
                  <a:schemeClr val="bg1"/>
                </a:solidFill>
              </a:rPr>
              <a:t> ועוד...) שלא כל כך ידעתי אותו לפני לכן הייתי צריך ללמוד אותו מחדש באינטרנט למזלי היה הרבה חומר עליו באינטרנט וכתוצאה מכך למדתי מהר וממשתי אותי בקלות בפרויקט. </a:t>
            </a:r>
          </a:p>
          <a:p>
            <a:pPr algn="r" rtl="1"/>
            <a:r>
              <a:rPr lang="he-IL" dirty="0">
                <a:solidFill>
                  <a:schemeClr val="bg1"/>
                </a:solidFill>
              </a:rPr>
              <a:t>בשלבי הסיום של הפרויקט הגעתי לכמה מסקנות, אחת היא שעשייתו הייתה מאוד מהנה ועכשיו שסיימתי אותי יש הרגשה של גאווה עצמית </a:t>
            </a:r>
          </a:p>
          <a:p>
            <a:pPr algn="r" rtl="1"/>
            <a:r>
              <a:rPr lang="he-IL" dirty="0">
                <a:solidFill>
                  <a:schemeClr val="bg1"/>
                </a:solidFill>
              </a:rPr>
              <a:t>מפני שבתחילת השנה אני אישית פחות הבנתי את החומר ולהגיע למצב שאני מסיים פרויקט משלי זה משהו שלא הייתי חושב שאני אצליח בתחילת השנה ובנסוף כל מה שמימשתי במהלך הפרויקט אני מבין אותו יותר רק בגלל שתרגלתי אותו בפרויקט עצמו, מורה פעם אמר לי הדרך הכי טובה ללמוד לשחות היא לקפוץ למים זאת אומרת בשביל ללמוד נושא כזה כל פעם עם חומר חדש צריך להתנסות ולעשות פרויקט אפילו קטן בשביל באמת להבין מה למדת באותו רגע. </a:t>
            </a:r>
          </a:p>
          <a:p>
            <a:pPr algn="r" rtl="1"/>
            <a:endParaRPr lang="en-IL" dirty="0"/>
          </a:p>
        </p:txBody>
      </p:sp>
    </p:spTree>
    <p:extLst>
      <p:ext uri="{BB962C8B-B14F-4D97-AF65-F5344CB8AC3E}">
        <p14:creationId xmlns:p14="http://schemas.microsoft.com/office/powerpoint/2010/main" val="3398674147"/>
      </p:ext>
    </p:extLst>
  </p:cSld>
  <p:clrMapOvr>
    <a:masterClrMapping/>
  </p:clrMapOvr>
</p:sld>
</file>

<file path=ppt/theme/theme1.xml><?xml version="1.0" encoding="utf-8"?>
<a:theme xmlns:a="http://schemas.openxmlformats.org/drawingml/2006/main" name="Office 테마">
  <a:themeElements>
    <a:clrScheme name="사용자 지정 5">
      <a:dk1>
        <a:srgbClr val="000000"/>
      </a:dk1>
      <a:lt1>
        <a:srgbClr val="FFFFFF"/>
      </a:lt1>
      <a:dk2>
        <a:srgbClr val="08123D"/>
      </a:dk2>
      <a:lt2>
        <a:srgbClr val="FF8C33"/>
      </a:lt2>
      <a:accent1>
        <a:srgbClr val="DF4F04"/>
      </a:accent1>
      <a:accent2>
        <a:srgbClr val="ED7D31"/>
      </a:accent2>
      <a:accent3>
        <a:srgbClr val="F0A500"/>
      </a:accent3>
      <a:accent4>
        <a:srgbClr val="084663"/>
      </a:accent4>
      <a:accent5>
        <a:srgbClr val="4C4391"/>
      </a:accent5>
      <a:accent6>
        <a:srgbClr val="246B3F"/>
      </a:accent6>
      <a:hlink>
        <a:srgbClr val="D1D9E0"/>
      </a:hlink>
      <a:folHlink>
        <a:srgbClr val="E0E8EF"/>
      </a:folHlink>
    </a:clrScheme>
    <a:fontScheme name="Bebas Neue, Montserrat">
      <a:majorFont>
        <a:latin typeface="Bebas Neue"/>
        <a:ea typeface="맑은 고딕"/>
        <a:cs typeface=""/>
      </a:majorFont>
      <a:minorFont>
        <a:latin typeface="Montserrat"/>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7514</TotalTime>
  <Words>993</Words>
  <Application>Microsoft Office PowerPoint</Application>
  <PresentationFormat>מסך רחב</PresentationFormat>
  <Paragraphs>28</Paragraphs>
  <Slides>6</Slides>
  <Notes>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6</vt:i4>
      </vt:variant>
    </vt:vector>
  </HeadingPairs>
  <TitlesOfParts>
    <vt:vector size="12" baseType="lpstr">
      <vt:lpstr>Arial</vt:lpstr>
      <vt:lpstr>Bebas Neue</vt:lpstr>
      <vt:lpstr>Arial Unicode MS</vt:lpstr>
      <vt:lpstr>Montserrat</vt:lpstr>
      <vt:lpstr>맑은 고딕</vt:lpstr>
      <vt:lpstr>Office 테마</vt:lpstr>
      <vt:lpstr>מצגת של PowerPoint‏</vt:lpstr>
      <vt:lpstr>מצגת של PowerPoint‏</vt:lpstr>
      <vt:lpstr>מצגת של PowerPoint‏</vt:lpstr>
      <vt:lpstr>מצגת של PowerPoint‏</vt:lpstr>
      <vt:lpstr>מצגת של PowerPoint‏</vt:lpstr>
      <vt:lpstr>מצגת של PowerPoint‏</vt:lpstr>
    </vt:vector>
  </TitlesOfParts>
  <Manager>Slide Members</Manager>
  <Company>YESFORM Co.,Ltd.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Diagram, Chart, Google slides, Keynote</dc:subject>
  <dc:creator>Slide Members by CM.LIM</dc:creator>
  <cp:keywords>SlideMembers, ppt, PPT Templates, Presentation, Diagram, Chart, Yesform, Google slides, Keynote, Free Slides</cp:keywords>
  <dc:description>The copyright of this document is at Slide Members. Unauthorized copying may result in legal sanctions.</dc:description>
  <cp:lastModifiedBy>FiranHome</cp:lastModifiedBy>
  <cp:revision>10</cp:revision>
  <dcterms:created xsi:type="dcterms:W3CDTF">2022-10-04T03:08:34Z</dcterms:created>
  <dcterms:modified xsi:type="dcterms:W3CDTF">2023-06-21T11:10:31Z</dcterms:modified>
  <cp:category>www.slidemembers.com</cp:category>
</cp:coreProperties>
</file>

<file path=docProps/thumbnail.jpeg>
</file>